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67" r:id="rId4"/>
    <p:sldId id="268" r:id="rId5"/>
    <p:sldId id="266" r:id="rId6"/>
    <p:sldId id="265" r:id="rId7"/>
    <p:sldId id="270" r:id="rId8"/>
    <p:sldId id="27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98CD980-3099-42AB-A7B0-BE8E1981B605}">
          <p14:sldIdLst>
            <p14:sldId id="256"/>
            <p14:sldId id="260"/>
            <p14:sldId id="267"/>
            <p14:sldId id="268"/>
            <p14:sldId id="266"/>
            <p14:sldId id="265"/>
            <p14:sldId id="270"/>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152" autoAdjust="0"/>
    <p:restoredTop sz="94660"/>
  </p:normalViewPr>
  <p:slideViewPr>
    <p:cSldViewPr snapToGrid="0">
      <p:cViewPr varScale="1">
        <p:scale>
          <a:sx n="107" d="100"/>
          <a:sy n="107" d="100"/>
        </p:scale>
        <p:origin x="86" y="8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van Bonsignori" userId="3aebcb1eaa87f5bd" providerId="LiveId" clId="{14362FCF-390D-4C82-AF43-45511BE7998B}"/>
    <pc:docChg chg="undo custSel addSld delSld modSld modSection">
      <pc:chgData name="Evan Bonsignori" userId="3aebcb1eaa87f5bd" providerId="LiveId" clId="{14362FCF-390D-4C82-AF43-45511BE7998B}" dt="2017-11-09T21:28:31.781" v="513" actId="2062"/>
      <pc:docMkLst>
        <pc:docMk/>
      </pc:docMkLst>
      <pc:sldChg chg="modSp">
        <pc:chgData name="Evan Bonsignori" userId="3aebcb1eaa87f5bd" providerId="LiveId" clId="{14362FCF-390D-4C82-AF43-45511BE7998B}" dt="2017-11-09T20:19:46.725" v="183"/>
        <pc:sldMkLst>
          <pc:docMk/>
          <pc:sldMk cId="2881891310" sldId="260"/>
        </pc:sldMkLst>
        <pc:graphicFrameChg chg="mod modGraphic">
          <ac:chgData name="Evan Bonsignori" userId="3aebcb1eaa87f5bd" providerId="LiveId" clId="{14362FCF-390D-4C82-AF43-45511BE7998B}" dt="2017-11-09T20:19:46.725" v="183"/>
          <ac:graphicFrameMkLst>
            <pc:docMk/>
            <pc:sldMk cId="2881891310" sldId="260"/>
            <ac:graphicFrameMk id="6" creationId="{18752C5B-2751-423A-9026-A74ADFDC6869}"/>
          </ac:graphicFrameMkLst>
        </pc:graphicFrameChg>
      </pc:sldChg>
      <pc:sldChg chg="addSp delSp modSp">
        <pc:chgData name="Evan Bonsignori" userId="3aebcb1eaa87f5bd" providerId="LiveId" clId="{14362FCF-390D-4C82-AF43-45511BE7998B}" dt="2017-11-09T19:09:23.654" v="132" actId="14826"/>
        <pc:sldMkLst>
          <pc:docMk/>
          <pc:sldMk cId="4285492414" sldId="265"/>
        </pc:sldMkLst>
        <pc:spChg chg="mod">
          <ac:chgData name="Evan Bonsignori" userId="3aebcb1eaa87f5bd" providerId="LiveId" clId="{14362FCF-390D-4C82-AF43-45511BE7998B}" dt="2017-11-09T19:04:30.686" v="105" actId="1076"/>
          <ac:spMkLst>
            <pc:docMk/>
            <pc:sldMk cId="4285492414" sldId="265"/>
            <ac:spMk id="2" creationId="{3ED32C8A-BA16-4B19-A910-19C81D42FD55}"/>
          </ac:spMkLst>
        </pc:spChg>
        <pc:picChg chg="add mod">
          <ac:chgData name="Evan Bonsignori" userId="3aebcb1eaa87f5bd" providerId="LiveId" clId="{14362FCF-390D-4C82-AF43-45511BE7998B}" dt="2017-11-09T19:09:23.654" v="132" actId="14826"/>
          <ac:picMkLst>
            <pc:docMk/>
            <pc:sldMk cId="4285492414" sldId="265"/>
            <ac:picMk id="4" creationId="{DF24BC6F-F903-48F5-ACC7-3DF505653E60}"/>
          </ac:picMkLst>
        </pc:picChg>
        <pc:picChg chg="del">
          <ac:chgData name="Evan Bonsignori" userId="3aebcb1eaa87f5bd" providerId="LiveId" clId="{14362FCF-390D-4C82-AF43-45511BE7998B}" dt="2017-11-09T18:07:57.691" v="0" actId="478"/>
          <ac:picMkLst>
            <pc:docMk/>
            <pc:sldMk cId="4285492414" sldId="265"/>
            <ac:picMk id="6" creationId="{818E7C4C-FFA2-405E-9245-12B2A3E9A08A}"/>
          </ac:picMkLst>
        </pc:picChg>
      </pc:sldChg>
      <pc:sldChg chg="addSp modSp">
        <pc:chgData name="Evan Bonsignori" userId="3aebcb1eaa87f5bd" providerId="LiveId" clId="{14362FCF-390D-4C82-AF43-45511BE7998B}" dt="2017-11-09T21:25:03.616" v="434" actId="1076"/>
        <pc:sldMkLst>
          <pc:docMk/>
          <pc:sldMk cId="3432387665" sldId="266"/>
        </pc:sldMkLst>
        <pc:picChg chg="add mod">
          <ac:chgData name="Evan Bonsignori" userId="3aebcb1eaa87f5bd" providerId="LiveId" clId="{14362FCF-390D-4C82-AF43-45511BE7998B}" dt="2017-11-09T21:24:44.132" v="432" actId="1076"/>
          <ac:picMkLst>
            <pc:docMk/>
            <pc:sldMk cId="3432387665" sldId="266"/>
            <ac:picMk id="3" creationId="{2318D2FB-C28D-49C3-B8F3-84E8F20CDF9E}"/>
          </ac:picMkLst>
        </pc:picChg>
        <pc:picChg chg="add mod">
          <ac:chgData name="Evan Bonsignori" userId="3aebcb1eaa87f5bd" providerId="LiveId" clId="{14362FCF-390D-4C82-AF43-45511BE7998B}" dt="2017-11-09T21:25:03.616" v="434" actId="1076"/>
          <ac:picMkLst>
            <pc:docMk/>
            <pc:sldMk cId="3432387665" sldId="266"/>
            <ac:picMk id="4" creationId="{6FE76AA6-E6B8-4EC4-92E7-C2F3C4C622D0}"/>
          </ac:picMkLst>
        </pc:picChg>
      </pc:sldChg>
      <pc:sldChg chg="addSp modSp add">
        <pc:chgData name="Evan Bonsignori" userId="3aebcb1eaa87f5bd" providerId="LiveId" clId="{14362FCF-390D-4C82-AF43-45511BE7998B}" dt="2017-11-09T21:28:31.781" v="513" actId="2062"/>
        <pc:sldMkLst>
          <pc:docMk/>
          <pc:sldMk cId="4127510750" sldId="268"/>
        </pc:sldMkLst>
        <pc:spChg chg="mod">
          <ac:chgData name="Evan Bonsignori" userId="3aebcb1eaa87f5bd" providerId="LiveId" clId="{14362FCF-390D-4C82-AF43-45511BE7998B}" dt="2017-11-09T18:45:52.220" v="72" actId="6549"/>
          <ac:spMkLst>
            <pc:docMk/>
            <pc:sldMk cId="4127510750" sldId="268"/>
            <ac:spMk id="2" creationId="{3ED32C8A-BA16-4B19-A910-19C81D42FD55}"/>
          </ac:spMkLst>
        </pc:spChg>
        <pc:graphicFrameChg chg="add mod modGraphic">
          <ac:chgData name="Evan Bonsignori" userId="3aebcb1eaa87f5bd" providerId="LiveId" clId="{14362FCF-390D-4C82-AF43-45511BE7998B}" dt="2017-11-09T21:28:31.781" v="513" actId="2062"/>
          <ac:graphicFrameMkLst>
            <pc:docMk/>
            <pc:sldMk cId="4127510750" sldId="268"/>
            <ac:graphicFrameMk id="3" creationId="{740A1907-F510-4DCF-95FE-E92DCBF93CAE}"/>
          </ac:graphicFrameMkLst>
        </pc:graphicFrameChg>
        <pc:graphicFrameChg chg="add mod modGraphic">
          <ac:chgData name="Evan Bonsignori" userId="3aebcb1eaa87f5bd" providerId="LiveId" clId="{14362FCF-390D-4C82-AF43-45511BE7998B}" dt="2017-11-09T21:28:15.943" v="510" actId="6549"/>
          <ac:graphicFrameMkLst>
            <pc:docMk/>
            <pc:sldMk cId="4127510750" sldId="268"/>
            <ac:graphicFrameMk id="4" creationId="{EB46BADA-5F28-492E-9F81-AF6CD353326D}"/>
          </ac:graphicFrameMkLst>
        </pc:graphicFrameChg>
      </pc:sldChg>
      <pc:sldChg chg="addSp modSp add del">
        <pc:chgData name="Evan Bonsignori" userId="3aebcb1eaa87f5bd" providerId="LiveId" clId="{14362FCF-390D-4C82-AF43-45511BE7998B}" dt="2017-11-09T19:09:05.466" v="131" actId="2696"/>
        <pc:sldMkLst>
          <pc:docMk/>
          <pc:sldMk cId="3360075631" sldId="269"/>
        </pc:sldMkLst>
        <pc:spChg chg="mod">
          <ac:chgData name="Evan Bonsignori" userId="3aebcb1eaa87f5bd" providerId="LiveId" clId="{14362FCF-390D-4C82-AF43-45511BE7998B}" dt="2017-11-09T19:04:55.823" v="127" actId="20577"/>
          <ac:spMkLst>
            <pc:docMk/>
            <pc:sldMk cId="3360075631" sldId="269"/>
            <ac:spMk id="2" creationId="{3ED32C8A-BA16-4B19-A910-19C81D42FD55}"/>
          </ac:spMkLst>
        </pc:spChg>
        <pc:picChg chg="add mod">
          <ac:chgData name="Evan Bonsignori" userId="3aebcb1eaa87f5bd" providerId="LiveId" clId="{14362FCF-390D-4C82-AF43-45511BE7998B}" dt="2017-11-09T19:08:44.367" v="128"/>
          <ac:picMkLst>
            <pc:docMk/>
            <pc:sldMk cId="3360075631" sldId="269"/>
            <ac:picMk id="4" creationId="{C8CA7866-C7B0-425F-A344-CB9623A80B4D}"/>
          </ac:picMkLst>
        </pc:picChg>
      </pc:sldChg>
      <pc:sldChg chg="modSp add">
        <pc:chgData name="Evan Bonsignori" userId="3aebcb1eaa87f5bd" providerId="LiveId" clId="{14362FCF-390D-4C82-AF43-45511BE7998B}" dt="2017-11-09T19:10:06.809" v="150" actId="1076"/>
        <pc:sldMkLst>
          <pc:docMk/>
          <pc:sldMk cId="197865449" sldId="270"/>
        </pc:sldMkLst>
        <pc:spChg chg="mod">
          <ac:chgData name="Evan Bonsignori" userId="3aebcb1eaa87f5bd" providerId="LiveId" clId="{14362FCF-390D-4C82-AF43-45511BE7998B}" dt="2017-11-09T19:10:06.809" v="150" actId="1076"/>
          <ac:spMkLst>
            <pc:docMk/>
            <pc:sldMk cId="197865449" sldId="270"/>
            <ac:spMk id="2" creationId="{3ED32C8A-BA16-4B19-A910-19C81D42FD55}"/>
          </ac:spMkLst>
        </pc:spChg>
        <pc:picChg chg="mod">
          <ac:chgData name="Evan Bonsignori" userId="3aebcb1eaa87f5bd" providerId="LiveId" clId="{14362FCF-390D-4C82-AF43-45511BE7998B}" dt="2017-11-09T19:10:02.773" v="149" actId="1076"/>
          <ac:picMkLst>
            <pc:docMk/>
            <pc:sldMk cId="197865449" sldId="270"/>
            <ac:picMk id="4" creationId="{DF24BC6F-F903-48F5-ACC7-3DF505653E60}"/>
          </ac:picMkLst>
        </pc:picChg>
      </pc:sldChg>
      <pc:sldChg chg="addSp delSp modSp add">
        <pc:chgData name="Evan Bonsignori" userId="3aebcb1eaa87f5bd" providerId="LiveId" clId="{14362FCF-390D-4C82-AF43-45511BE7998B}" dt="2017-11-09T21:23:38.577" v="428" actId="20577"/>
        <pc:sldMkLst>
          <pc:docMk/>
          <pc:sldMk cId="845403357" sldId="271"/>
        </pc:sldMkLst>
        <pc:spChg chg="del mod">
          <ac:chgData name="Evan Bonsignori" userId="3aebcb1eaa87f5bd" providerId="LiveId" clId="{14362FCF-390D-4C82-AF43-45511BE7998B}" dt="2017-11-09T21:21:09.939" v="193" actId="478"/>
          <ac:spMkLst>
            <pc:docMk/>
            <pc:sldMk cId="845403357" sldId="271"/>
            <ac:spMk id="2" creationId="{67F73E80-0FAE-44A6-9F61-8572E4817362}"/>
          </ac:spMkLst>
        </pc:spChg>
        <pc:spChg chg="mod">
          <ac:chgData name="Evan Bonsignori" userId="3aebcb1eaa87f5bd" providerId="LiveId" clId="{14362FCF-390D-4C82-AF43-45511BE7998B}" dt="2017-11-09T21:23:38.577" v="428" actId="20577"/>
          <ac:spMkLst>
            <pc:docMk/>
            <pc:sldMk cId="845403357" sldId="271"/>
            <ac:spMk id="3" creationId="{553B2524-1C0C-406C-A6B3-B0D915A1A8B2}"/>
          </ac:spMkLst>
        </pc:spChg>
        <pc:spChg chg="add del mod">
          <ac:chgData name="Evan Bonsignori" userId="3aebcb1eaa87f5bd" providerId="LiveId" clId="{14362FCF-390D-4C82-AF43-45511BE7998B}" dt="2017-11-09T21:21:12.699" v="195" actId="478"/>
          <ac:spMkLst>
            <pc:docMk/>
            <pc:sldMk cId="845403357" sldId="271"/>
            <ac:spMk id="5" creationId="{7CAC5DB1-6DEA-4109-89DD-DE2D3118BDAB}"/>
          </ac:spMkLst>
        </pc:spChg>
        <pc:spChg chg="add mod">
          <ac:chgData name="Evan Bonsignori" userId="3aebcb1eaa87f5bd" providerId="LiveId" clId="{14362FCF-390D-4C82-AF43-45511BE7998B}" dt="2017-11-09T21:21:39.554" v="227" actId="12788"/>
          <ac:spMkLst>
            <pc:docMk/>
            <pc:sldMk cId="845403357" sldId="271"/>
            <ac:spMk id="6" creationId="{1F73DD95-AEAB-449E-B363-72E9CCB36D9E}"/>
          </ac:spMkLst>
        </pc:spChg>
      </pc:sldChg>
    </pc:docChg>
  </pc:docChgLst>
  <pc:docChgLst>
    <pc:chgData name="Evan Bonsignori" userId="3aebcb1eaa87f5bd" providerId="LiveId" clId="{B04B7485-9BEE-4C04-A4AC-C4B9B6CC7620}"/>
    <pc:docChg chg="undo redo custSel addSld delSld modSld modSection">
      <pc:chgData name="Evan Bonsignori" userId="3aebcb1eaa87f5bd" providerId="LiveId" clId="{B04B7485-9BEE-4C04-A4AC-C4B9B6CC7620}" dt="2017-11-09T05:37:05.824" v="516" actId="2696"/>
      <pc:docMkLst>
        <pc:docMk/>
      </pc:docMkLst>
      <pc:sldChg chg="addSp delSp modSp">
        <pc:chgData name="Evan Bonsignori" userId="3aebcb1eaa87f5bd" providerId="LiveId" clId="{B04B7485-9BEE-4C04-A4AC-C4B9B6CC7620}" dt="2017-11-09T05:25:52.136" v="161" actId="2696"/>
        <pc:sldMkLst>
          <pc:docMk/>
          <pc:sldMk cId="4255982530" sldId="256"/>
        </pc:sldMkLst>
        <pc:spChg chg="mod">
          <ac:chgData name="Evan Bonsignori" userId="3aebcb1eaa87f5bd" providerId="LiveId" clId="{B04B7485-9BEE-4C04-A4AC-C4B9B6CC7620}" dt="2017-11-09T05:21:59.482" v="23" actId="20577"/>
          <ac:spMkLst>
            <pc:docMk/>
            <pc:sldMk cId="4255982530" sldId="256"/>
            <ac:spMk id="2" creationId="{3ED32C8A-BA16-4B19-A910-19C81D42FD55}"/>
          </ac:spMkLst>
        </pc:spChg>
        <pc:spChg chg="add del">
          <ac:chgData name="Evan Bonsignori" userId="3aebcb1eaa87f5bd" providerId="LiveId" clId="{B04B7485-9BEE-4C04-A4AC-C4B9B6CC7620}" dt="2017-11-09T05:25:52.136" v="161" actId="2696"/>
          <ac:spMkLst>
            <pc:docMk/>
            <pc:sldMk cId="4255982530" sldId="256"/>
            <ac:spMk id="5" creationId="{3A81A83B-89C3-4B99-8407-763EB3FEBE96}"/>
          </ac:spMkLst>
        </pc:spChg>
        <pc:spChg chg="add mod">
          <ac:chgData name="Evan Bonsignori" userId="3aebcb1eaa87f5bd" providerId="LiveId" clId="{B04B7485-9BEE-4C04-A4AC-C4B9B6CC7620}" dt="2017-11-09T05:23:04.467" v="106" actId="20577"/>
          <ac:spMkLst>
            <pc:docMk/>
            <pc:sldMk cId="4255982530" sldId="256"/>
            <ac:spMk id="8" creationId="{96E44A8D-9DEF-4EB4-AB32-5B0564A3D672}"/>
          </ac:spMkLst>
        </pc:spChg>
        <pc:graphicFrameChg chg="add del mod">
          <ac:chgData name="Evan Bonsignori" userId="3aebcb1eaa87f5bd" providerId="LiveId" clId="{B04B7485-9BEE-4C04-A4AC-C4B9B6CC7620}" dt="2017-11-09T05:21:54.989" v="17" actId="2696"/>
          <ac:graphicFrameMkLst>
            <pc:docMk/>
            <pc:sldMk cId="4255982530" sldId="256"/>
            <ac:graphicFrameMk id="3" creationId="{33CD99DC-03A5-4866-8A5A-EA4CA626806A}"/>
          </ac:graphicFrameMkLst>
        </pc:graphicFrameChg>
      </pc:sldChg>
      <pc:sldChg chg="del">
        <pc:chgData name="Evan Bonsignori" userId="3aebcb1eaa87f5bd" providerId="LiveId" clId="{B04B7485-9BEE-4C04-A4AC-C4B9B6CC7620}" dt="2017-11-09T05:32:00.003" v="358" actId="2696"/>
        <pc:sldMkLst>
          <pc:docMk/>
          <pc:sldMk cId="906340610" sldId="257"/>
        </pc:sldMkLst>
      </pc:sldChg>
      <pc:sldChg chg="del">
        <pc:chgData name="Evan Bonsignori" userId="3aebcb1eaa87f5bd" providerId="LiveId" clId="{B04B7485-9BEE-4C04-A4AC-C4B9B6CC7620}" dt="2017-11-09T05:32:01.308" v="359" actId="2696"/>
        <pc:sldMkLst>
          <pc:docMk/>
          <pc:sldMk cId="243447211" sldId="258"/>
        </pc:sldMkLst>
      </pc:sldChg>
      <pc:sldChg chg="addSp delSp modSp">
        <pc:chgData name="Evan Bonsignori" userId="3aebcb1eaa87f5bd" providerId="LiveId" clId="{B04B7485-9BEE-4C04-A4AC-C4B9B6CC7620}" dt="2017-11-09T05:28:18.302" v="230" actId="12789"/>
        <pc:sldMkLst>
          <pc:docMk/>
          <pc:sldMk cId="2881891310" sldId="260"/>
        </pc:sldMkLst>
        <pc:spChg chg="mod">
          <ac:chgData name="Evan Bonsignori" userId="3aebcb1eaa87f5bd" providerId="LiveId" clId="{B04B7485-9BEE-4C04-A4AC-C4B9B6CC7620}" dt="2017-11-09T05:26:22.128" v="209" actId="12788"/>
          <ac:spMkLst>
            <pc:docMk/>
            <pc:sldMk cId="2881891310" sldId="260"/>
            <ac:spMk id="2" creationId="{3ED32C8A-BA16-4B19-A910-19C81D42FD55}"/>
          </ac:spMkLst>
        </pc:spChg>
        <pc:spChg chg="add del mod">
          <ac:chgData name="Evan Bonsignori" userId="3aebcb1eaa87f5bd" providerId="LiveId" clId="{B04B7485-9BEE-4C04-A4AC-C4B9B6CC7620}" dt="2017-11-09T05:25:51.268" v="160" actId="12789"/>
          <ac:spMkLst>
            <pc:docMk/>
            <pc:sldMk cId="2881891310" sldId="260"/>
            <ac:spMk id="5" creationId="{EA05D470-9D9B-4180-9AED-0D8DFD1CB3D7}"/>
          </ac:spMkLst>
        </pc:spChg>
        <pc:spChg chg="del">
          <ac:chgData name="Evan Bonsignori" userId="3aebcb1eaa87f5bd" providerId="LiveId" clId="{B04B7485-9BEE-4C04-A4AC-C4B9B6CC7620}" dt="2017-11-09T05:23:31.340" v="139" actId="478"/>
          <ac:spMkLst>
            <pc:docMk/>
            <pc:sldMk cId="2881891310" sldId="260"/>
            <ac:spMk id="8" creationId="{43B2379D-3B97-4654-BCB3-3A372F1BD330}"/>
          </ac:spMkLst>
        </pc:spChg>
        <pc:graphicFrameChg chg="add mod modGraphic">
          <ac:chgData name="Evan Bonsignori" userId="3aebcb1eaa87f5bd" providerId="LiveId" clId="{B04B7485-9BEE-4C04-A4AC-C4B9B6CC7620}" dt="2017-11-09T05:28:18.302" v="230" actId="12789"/>
          <ac:graphicFrameMkLst>
            <pc:docMk/>
            <pc:sldMk cId="2881891310" sldId="260"/>
            <ac:graphicFrameMk id="6" creationId="{18752C5B-2751-423A-9026-A74ADFDC6869}"/>
          </ac:graphicFrameMkLst>
        </pc:graphicFrameChg>
        <pc:picChg chg="add del mod">
          <ac:chgData name="Evan Bonsignori" userId="3aebcb1eaa87f5bd" providerId="LiveId" clId="{B04B7485-9BEE-4C04-A4AC-C4B9B6CC7620}" dt="2017-11-09T05:26:23.338" v="210" actId="478"/>
          <ac:picMkLst>
            <pc:docMk/>
            <pc:sldMk cId="2881891310" sldId="260"/>
            <ac:picMk id="4" creationId="{B853CD96-FE07-4E57-A6D5-29FB783244CB}"/>
          </ac:picMkLst>
        </pc:picChg>
      </pc:sldChg>
      <pc:sldChg chg="del">
        <pc:chgData name="Evan Bonsignori" userId="3aebcb1eaa87f5bd" providerId="LiveId" clId="{B04B7485-9BEE-4C04-A4AC-C4B9B6CC7620}" dt="2017-11-09T05:32:02.512" v="360" actId="2696"/>
        <pc:sldMkLst>
          <pc:docMk/>
          <pc:sldMk cId="2036394633" sldId="261"/>
        </pc:sldMkLst>
      </pc:sldChg>
      <pc:sldChg chg="del">
        <pc:chgData name="Evan Bonsignori" userId="3aebcb1eaa87f5bd" providerId="LiveId" clId="{B04B7485-9BEE-4C04-A4AC-C4B9B6CC7620}" dt="2017-11-09T05:32:03.630" v="361" actId="2696"/>
        <pc:sldMkLst>
          <pc:docMk/>
          <pc:sldMk cId="154791762" sldId="262"/>
        </pc:sldMkLst>
      </pc:sldChg>
      <pc:sldChg chg="del">
        <pc:chgData name="Evan Bonsignori" userId="3aebcb1eaa87f5bd" providerId="LiveId" clId="{B04B7485-9BEE-4C04-A4AC-C4B9B6CC7620}" dt="2017-11-09T05:32:04.477" v="362" actId="2696"/>
        <pc:sldMkLst>
          <pc:docMk/>
          <pc:sldMk cId="2106875608" sldId="263"/>
        </pc:sldMkLst>
      </pc:sldChg>
      <pc:sldChg chg="del">
        <pc:chgData name="Evan Bonsignori" userId="3aebcb1eaa87f5bd" providerId="LiveId" clId="{B04B7485-9BEE-4C04-A4AC-C4B9B6CC7620}" dt="2017-11-09T05:32:05.879" v="363" actId="2696"/>
        <pc:sldMkLst>
          <pc:docMk/>
          <pc:sldMk cId="1449033544" sldId="264"/>
        </pc:sldMkLst>
      </pc:sldChg>
      <pc:sldChg chg="addSp delSp modSp add">
        <pc:chgData name="Evan Bonsignori" userId="3aebcb1eaa87f5bd" providerId="LiveId" clId="{B04B7485-9BEE-4C04-A4AC-C4B9B6CC7620}" dt="2017-11-09T05:33:37.415" v="433" actId="1076"/>
        <pc:sldMkLst>
          <pc:docMk/>
          <pc:sldMk cId="4285492414" sldId="265"/>
        </pc:sldMkLst>
        <pc:spChg chg="mod">
          <ac:chgData name="Evan Bonsignori" userId="3aebcb1eaa87f5bd" providerId="LiveId" clId="{B04B7485-9BEE-4C04-A4AC-C4B9B6CC7620}" dt="2017-11-09T05:33:37.415" v="433" actId="1076"/>
          <ac:spMkLst>
            <pc:docMk/>
            <pc:sldMk cId="4285492414" sldId="265"/>
            <ac:spMk id="2" creationId="{3ED32C8A-BA16-4B19-A910-19C81D42FD55}"/>
          </ac:spMkLst>
        </pc:spChg>
        <pc:picChg chg="del">
          <ac:chgData name="Evan Bonsignori" userId="3aebcb1eaa87f5bd" providerId="LiveId" clId="{B04B7485-9BEE-4C04-A4AC-C4B9B6CC7620}" dt="2017-11-09T05:32:58.953" v="416" actId="478"/>
          <ac:picMkLst>
            <pc:docMk/>
            <pc:sldMk cId="4285492414" sldId="265"/>
            <ac:picMk id="4" creationId="{B853CD96-FE07-4E57-A6D5-29FB783244CB}"/>
          </ac:picMkLst>
        </pc:picChg>
        <pc:picChg chg="add del mod">
          <ac:chgData name="Evan Bonsignori" userId="3aebcb1eaa87f5bd" providerId="LiveId" clId="{B04B7485-9BEE-4C04-A4AC-C4B9B6CC7620}" dt="2017-11-09T05:33:09.051" v="424" actId="478"/>
          <ac:picMkLst>
            <pc:docMk/>
            <pc:sldMk cId="4285492414" sldId="265"/>
            <ac:picMk id="5" creationId="{DA35E399-80FD-4D22-8CB8-DE47CEF81852}"/>
          </ac:picMkLst>
        </pc:picChg>
        <pc:picChg chg="add mod">
          <ac:chgData name="Evan Bonsignori" userId="3aebcb1eaa87f5bd" providerId="LiveId" clId="{B04B7485-9BEE-4C04-A4AC-C4B9B6CC7620}" dt="2017-11-09T05:33:26.786" v="430" actId="1076"/>
          <ac:picMkLst>
            <pc:docMk/>
            <pc:sldMk cId="4285492414" sldId="265"/>
            <ac:picMk id="6" creationId="{818E7C4C-FFA2-405E-9245-12B2A3E9A08A}"/>
          </ac:picMkLst>
        </pc:picChg>
      </pc:sldChg>
      <pc:sldChg chg="addSp delSp modSp add">
        <pc:chgData name="Evan Bonsignori" userId="3aebcb1eaa87f5bd" providerId="LiveId" clId="{B04B7485-9BEE-4C04-A4AC-C4B9B6CC7620}" dt="2017-11-09T05:32:42.385" v="401" actId="478"/>
        <pc:sldMkLst>
          <pc:docMk/>
          <pc:sldMk cId="3432387665" sldId="266"/>
        </pc:sldMkLst>
        <pc:spChg chg="mod">
          <ac:chgData name="Evan Bonsignori" userId="3aebcb1eaa87f5bd" providerId="LiveId" clId="{B04B7485-9BEE-4C04-A4AC-C4B9B6CC7620}" dt="2017-11-09T05:32:37.289" v="399" actId="1076"/>
          <ac:spMkLst>
            <pc:docMk/>
            <pc:sldMk cId="3432387665" sldId="266"/>
            <ac:spMk id="2" creationId="{3ED32C8A-BA16-4B19-A910-19C81D42FD55}"/>
          </ac:spMkLst>
        </pc:spChg>
        <pc:graphicFrameChg chg="add del mod modGraphic">
          <ac:chgData name="Evan Bonsignori" userId="3aebcb1eaa87f5bd" providerId="LiveId" clId="{B04B7485-9BEE-4C04-A4AC-C4B9B6CC7620}" dt="2017-11-09T05:32:41.105" v="400" actId="478"/>
          <ac:graphicFrameMkLst>
            <pc:docMk/>
            <pc:sldMk cId="3432387665" sldId="266"/>
            <ac:graphicFrameMk id="3" creationId="{3A903D39-06E4-41CF-A17C-0C2C3EC4EA2E}"/>
          </ac:graphicFrameMkLst>
        </pc:graphicFrameChg>
        <pc:graphicFrameChg chg="add del mod">
          <ac:chgData name="Evan Bonsignori" userId="3aebcb1eaa87f5bd" providerId="LiveId" clId="{B04B7485-9BEE-4C04-A4AC-C4B9B6CC7620}" dt="2017-11-09T05:32:42.385" v="401" actId="478"/>
          <ac:graphicFrameMkLst>
            <pc:docMk/>
            <pc:sldMk cId="3432387665" sldId="266"/>
            <ac:graphicFrameMk id="5" creationId="{5ED0AA38-E671-442A-9BD3-FBD81F8E440C}"/>
          </ac:graphicFrameMkLst>
        </pc:graphicFrameChg>
        <pc:picChg chg="del">
          <ac:chgData name="Evan Bonsignori" userId="3aebcb1eaa87f5bd" providerId="LiveId" clId="{B04B7485-9BEE-4C04-A4AC-C4B9B6CC7620}" dt="2017-11-09T05:29:48.265" v="333" actId="478"/>
          <ac:picMkLst>
            <pc:docMk/>
            <pc:sldMk cId="3432387665" sldId="266"/>
            <ac:picMk id="4" creationId="{B853CD96-FE07-4E57-A6D5-29FB783244CB}"/>
          </ac:picMkLst>
        </pc:picChg>
      </pc:sldChg>
      <pc:sldChg chg="addSp delSp modSp add">
        <pc:chgData name="Evan Bonsignori" userId="3aebcb1eaa87f5bd" providerId="LiveId" clId="{B04B7485-9BEE-4C04-A4AC-C4B9B6CC7620}" dt="2017-11-09T05:36:51.222" v="515" actId="1076"/>
        <pc:sldMkLst>
          <pc:docMk/>
          <pc:sldMk cId="3924796447" sldId="267"/>
        </pc:sldMkLst>
        <pc:spChg chg="mod">
          <ac:chgData name="Evan Bonsignori" userId="3aebcb1eaa87f5bd" providerId="LiveId" clId="{B04B7485-9BEE-4C04-A4AC-C4B9B6CC7620}" dt="2017-11-09T05:34:13.510" v="446" actId="12788"/>
          <ac:spMkLst>
            <pc:docMk/>
            <pc:sldMk cId="3924796447" sldId="267"/>
            <ac:spMk id="2" creationId="{3ED32C8A-BA16-4B19-A910-19C81D42FD55}"/>
          </ac:spMkLst>
        </pc:spChg>
        <pc:spChg chg="add mod">
          <ac:chgData name="Evan Bonsignori" userId="3aebcb1eaa87f5bd" providerId="LiveId" clId="{B04B7485-9BEE-4C04-A4AC-C4B9B6CC7620}" dt="2017-11-09T05:36:44.614" v="513" actId="1076"/>
          <ac:spMkLst>
            <pc:docMk/>
            <pc:sldMk cId="3924796447" sldId="267"/>
            <ac:spMk id="3" creationId="{F6DC6FE7-6812-4D85-A956-E210C116A8F2}"/>
          </ac:spMkLst>
        </pc:spChg>
        <pc:spChg chg="add mod">
          <ac:chgData name="Evan Bonsignori" userId="3aebcb1eaa87f5bd" providerId="LiveId" clId="{B04B7485-9BEE-4C04-A4AC-C4B9B6CC7620}" dt="2017-11-09T05:36:51.222" v="515" actId="1076"/>
          <ac:spMkLst>
            <pc:docMk/>
            <pc:sldMk cId="3924796447" sldId="267"/>
            <ac:spMk id="4" creationId="{2D2FA1E2-D87B-4972-80FA-773DE44507AD}"/>
          </ac:spMkLst>
        </pc:spChg>
        <pc:graphicFrameChg chg="del modGraphic">
          <ac:chgData name="Evan Bonsignori" userId="3aebcb1eaa87f5bd" providerId="LiveId" clId="{B04B7485-9BEE-4C04-A4AC-C4B9B6CC7620}" dt="2017-11-09T05:28:51.329" v="265" actId="478"/>
          <ac:graphicFrameMkLst>
            <pc:docMk/>
            <pc:sldMk cId="3924796447" sldId="267"/>
            <ac:graphicFrameMk id="6" creationId="{18752C5B-2751-423A-9026-A74ADFDC6869}"/>
          </ac:graphicFrameMkLst>
        </pc:graphicFrameChg>
      </pc:sldChg>
      <pc:sldChg chg="add del">
        <pc:chgData name="Evan Bonsignori" userId="3aebcb1eaa87f5bd" providerId="LiveId" clId="{B04B7485-9BEE-4C04-A4AC-C4B9B6CC7620}" dt="2017-11-09T05:37:05.824" v="516" actId="2696"/>
        <pc:sldMkLst>
          <pc:docMk/>
          <pc:sldMk cId="2083428148" sldId="268"/>
        </pc:sldMkLst>
      </pc:sldChg>
    </pc:docChg>
  </pc:docChgLst>
  <pc:docChgLst>
    <pc:chgData name="Evan Bonsignori" userId="3aebcb1eaa87f5bd" providerId="LiveId" clId="{F546A47F-1957-4DF3-BADE-57FA6EF49253}"/>
    <pc:docChg chg="undo redo custSel addSld delSld modSld delSection">
      <pc:chgData name="Evan Bonsignori" userId="3aebcb1eaa87f5bd" providerId="LiveId" clId="{F546A47F-1957-4DF3-BADE-57FA6EF49253}" dt="2017-10-12T18:24:07.081" v="1142" actId="14100"/>
      <pc:docMkLst>
        <pc:docMk/>
      </pc:docMkLst>
      <pc:sldChg chg="modSp setBg">
        <pc:chgData name="Evan Bonsignori" userId="3aebcb1eaa87f5bd" providerId="LiveId" clId="{F546A47F-1957-4DF3-BADE-57FA6EF49253}" dt="2017-10-12T17:47:54.147" v="110" actId="14100"/>
        <pc:sldMkLst>
          <pc:docMk/>
          <pc:sldMk cId="4255982530" sldId="256"/>
        </pc:sldMkLst>
        <pc:spChg chg="mod">
          <ac:chgData name="Evan Bonsignori" userId="3aebcb1eaa87f5bd" providerId="LiveId" clId="{F546A47F-1957-4DF3-BADE-57FA6EF49253}" dt="2017-10-12T17:47:03.160" v="58" actId="17032"/>
          <ac:spMkLst>
            <pc:docMk/>
            <pc:sldMk cId="4255982530" sldId="256"/>
            <ac:spMk id="2" creationId="{3ED32C8A-BA16-4B19-A910-19C81D42FD55}"/>
          </ac:spMkLst>
        </pc:spChg>
        <pc:spChg chg="mod">
          <ac:chgData name="Evan Bonsignori" userId="3aebcb1eaa87f5bd" providerId="LiveId" clId="{F546A47F-1957-4DF3-BADE-57FA6EF49253}" dt="2017-10-12T17:47:04.016" v="60" actId="17032"/>
          <ac:spMkLst>
            <pc:docMk/>
            <pc:sldMk cId="4255982530" sldId="256"/>
            <ac:spMk id="4" creationId="{7D5FA5CD-C5B9-49BA-AC64-57F580C98534}"/>
          </ac:spMkLst>
        </pc:spChg>
        <pc:picChg chg="mod">
          <ac:chgData name="Evan Bonsignori" userId="3aebcb1eaa87f5bd" providerId="LiveId" clId="{F546A47F-1957-4DF3-BADE-57FA6EF49253}" dt="2017-10-12T17:45:55.181" v="52" actId="14100"/>
          <ac:picMkLst>
            <pc:docMk/>
            <pc:sldMk cId="4255982530" sldId="256"/>
            <ac:picMk id="19" creationId="{A6077099-2D57-4609-A449-6F2140137858}"/>
          </ac:picMkLst>
        </pc:picChg>
      </pc:sldChg>
      <pc:sldChg chg="modSp">
        <pc:chgData name="Evan Bonsignori" userId="3aebcb1eaa87f5bd" providerId="LiveId" clId="{F546A47F-1957-4DF3-BADE-57FA6EF49253}" dt="2017-10-12T17:59:22.088" v="376" actId="14100"/>
        <pc:sldMkLst>
          <pc:docMk/>
          <pc:sldMk cId="906340610" sldId="257"/>
        </pc:sldMkLst>
        <pc:spChg chg="mod">
          <ac:chgData name="Evan Bonsignori" userId="3aebcb1eaa87f5bd" providerId="LiveId" clId="{F546A47F-1957-4DF3-BADE-57FA6EF49253}" dt="2017-10-12T17:58:54.382" v="371" actId="14100"/>
          <ac:spMkLst>
            <pc:docMk/>
            <pc:sldMk cId="906340610" sldId="257"/>
            <ac:spMk id="2" creationId="{3ED32C8A-BA16-4B19-A910-19C81D42FD55}"/>
          </ac:spMkLst>
        </pc:spChg>
        <pc:spChg chg="mod">
          <ac:chgData name="Evan Bonsignori" userId="3aebcb1eaa87f5bd" providerId="LiveId" clId="{F546A47F-1957-4DF3-BADE-57FA6EF49253}" dt="2017-10-12T17:59:22.088" v="376" actId="14100"/>
          <ac:spMkLst>
            <pc:docMk/>
            <pc:sldMk cId="906340610" sldId="257"/>
            <ac:spMk id="10" creationId="{D200365A-519C-4128-BBD8-B0EB3BF980D7}"/>
          </ac:spMkLst>
        </pc:spChg>
        <pc:spChg chg="mod">
          <ac:chgData name="Evan Bonsignori" userId="3aebcb1eaa87f5bd" providerId="LiveId" clId="{F546A47F-1957-4DF3-BADE-57FA6EF49253}" dt="2017-10-12T17:59:18.693" v="375" actId="14100"/>
          <ac:spMkLst>
            <pc:docMk/>
            <pc:sldMk cId="906340610" sldId="257"/>
            <ac:spMk id="11" creationId="{1EBD31D2-0ABD-49BB-8658-5B52CE4FC4C5}"/>
          </ac:spMkLst>
        </pc:spChg>
        <pc:picChg chg="mod">
          <ac:chgData name="Evan Bonsignori" userId="3aebcb1eaa87f5bd" providerId="LiveId" clId="{F546A47F-1957-4DF3-BADE-57FA6EF49253}" dt="2017-10-12T17:59:07.259" v="373" actId="14100"/>
          <ac:picMkLst>
            <pc:docMk/>
            <pc:sldMk cId="906340610" sldId="257"/>
            <ac:picMk id="7" creationId="{D975A50C-4F6D-4826-B209-66D1A6D2B3B6}"/>
          </ac:picMkLst>
        </pc:picChg>
        <pc:picChg chg="mod">
          <ac:chgData name="Evan Bonsignori" userId="3aebcb1eaa87f5bd" providerId="LiveId" clId="{F546A47F-1957-4DF3-BADE-57FA6EF49253}" dt="2017-10-12T17:53:46.485" v="234" actId="1076"/>
          <ac:picMkLst>
            <pc:docMk/>
            <pc:sldMk cId="906340610" sldId="257"/>
            <ac:picMk id="9" creationId="{068D8519-563A-44F3-B630-DE51475AA399}"/>
          </ac:picMkLst>
        </pc:picChg>
      </pc:sldChg>
      <pc:sldChg chg="modSp">
        <pc:chgData name="Evan Bonsignori" userId="3aebcb1eaa87f5bd" providerId="LiveId" clId="{F546A47F-1957-4DF3-BADE-57FA6EF49253}" dt="2017-10-12T18:00:08.142" v="393" actId="1076"/>
        <pc:sldMkLst>
          <pc:docMk/>
          <pc:sldMk cId="243447211" sldId="258"/>
        </pc:sldMkLst>
        <pc:spChg chg="mod">
          <ac:chgData name="Evan Bonsignori" userId="3aebcb1eaa87f5bd" providerId="LiveId" clId="{F546A47F-1957-4DF3-BADE-57FA6EF49253}" dt="2017-10-12T18:00:04.936" v="392" actId="403"/>
          <ac:spMkLst>
            <pc:docMk/>
            <pc:sldMk cId="243447211" sldId="258"/>
            <ac:spMk id="2" creationId="{3ED32C8A-BA16-4B19-A910-19C81D42FD55}"/>
          </ac:spMkLst>
        </pc:spChg>
        <pc:picChg chg="mod">
          <ac:chgData name="Evan Bonsignori" userId="3aebcb1eaa87f5bd" providerId="LiveId" clId="{F546A47F-1957-4DF3-BADE-57FA6EF49253}" dt="2017-10-12T18:00:08.142" v="393" actId="1076"/>
          <ac:picMkLst>
            <pc:docMk/>
            <pc:sldMk cId="243447211" sldId="258"/>
            <ac:picMk id="2050" creationId="{554E94BD-5409-4350-86AB-E0DC2211D487}"/>
          </ac:picMkLst>
        </pc:picChg>
      </pc:sldChg>
      <pc:sldChg chg="addSp delSp modSp del">
        <pc:chgData name="Evan Bonsignori" userId="3aebcb1eaa87f5bd" providerId="LiveId" clId="{F546A47F-1957-4DF3-BADE-57FA6EF49253}" dt="2017-10-12T17:49:36.701" v="119" actId="2696"/>
        <pc:sldMkLst>
          <pc:docMk/>
          <pc:sldMk cId="2634451410" sldId="259"/>
        </pc:sldMkLst>
        <pc:spChg chg="del">
          <ac:chgData name="Evan Bonsignori" userId="3aebcb1eaa87f5bd" providerId="LiveId" clId="{F546A47F-1957-4DF3-BADE-57FA6EF49253}" dt="2017-10-12T17:48:14.225" v="111" actId="478"/>
          <ac:spMkLst>
            <pc:docMk/>
            <pc:sldMk cId="2634451410" sldId="259"/>
            <ac:spMk id="2" creationId="{256B5D3B-4A80-4733-AAEA-FF8EE7DBA266}"/>
          </ac:spMkLst>
        </pc:spChg>
        <pc:spChg chg="del mod">
          <ac:chgData name="Evan Bonsignori" userId="3aebcb1eaa87f5bd" providerId="LiveId" clId="{F546A47F-1957-4DF3-BADE-57FA6EF49253}" dt="2017-10-12T17:49:32.987" v="118" actId="2696"/>
          <ac:spMkLst>
            <pc:docMk/>
            <pc:sldMk cId="2634451410" sldId="259"/>
            <ac:spMk id="5" creationId="{9F142E1F-BCF1-4475-AF85-41490BA90365}"/>
          </ac:spMkLst>
        </pc:spChg>
        <pc:spChg chg="add mod">
          <ac:chgData name="Evan Bonsignori" userId="3aebcb1eaa87f5bd" providerId="LiveId" clId="{F546A47F-1957-4DF3-BADE-57FA6EF49253}" dt="2017-10-12T17:49:32.987" v="118" actId="2696"/>
          <ac:spMkLst>
            <pc:docMk/>
            <pc:sldMk cId="2634451410" sldId="259"/>
            <ac:spMk id="7" creationId="{6C67B3E6-A0D3-4B9B-B82C-533AE7B1010C}"/>
          </ac:spMkLst>
        </pc:spChg>
        <pc:picChg chg="add del">
          <ac:chgData name="Evan Bonsignori" userId="3aebcb1eaa87f5bd" providerId="LiveId" clId="{F546A47F-1957-4DF3-BADE-57FA6EF49253}" dt="2017-10-12T17:49:12.905" v="113" actId="2696"/>
          <ac:picMkLst>
            <pc:docMk/>
            <pc:sldMk cId="2634451410" sldId="259"/>
            <ac:picMk id="6" creationId="{2049AD53-5438-4DF3-A3D0-6B79C9713CEB}"/>
          </ac:picMkLst>
        </pc:picChg>
      </pc:sldChg>
      <pc:sldChg chg="addSp delSp modSp add">
        <pc:chgData name="Evan Bonsignori" userId="3aebcb1eaa87f5bd" providerId="LiveId" clId="{F546A47F-1957-4DF3-BADE-57FA6EF49253}" dt="2017-10-12T17:58:47.621" v="370" actId="14100"/>
        <pc:sldMkLst>
          <pc:docMk/>
          <pc:sldMk cId="2881891310" sldId="260"/>
        </pc:sldMkLst>
        <pc:spChg chg="mod">
          <ac:chgData name="Evan Bonsignori" userId="3aebcb1eaa87f5bd" providerId="LiveId" clId="{F546A47F-1957-4DF3-BADE-57FA6EF49253}" dt="2017-10-12T17:58:47.621" v="370" actId="14100"/>
          <ac:spMkLst>
            <pc:docMk/>
            <pc:sldMk cId="2881891310" sldId="260"/>
            <ac:spMk id="2" creationId="{3ED32C8A-BA16-4B19-A910-19C81D42FD55}"/>
          </ac:spMkLst>
        </pc:spChg>
        <pc:spChg chg="add mod">
          <ac:chgData name="Evan Bonsignori" userId="3aebcb1eaa87f5bd" providerId="LiveId" clId="{F546A47F-1957-4DF3-BADE-57FA6EF49253}" dt="2017-10-12T17:58:39.714" v="368" actId="14100"/>
          <ac:spMkLst>
            <pc:docMk/>
            <pc:sldMk cId="2881891310" sldId="260"/>
            <ac:spMk id="8" creationId="{43B2379D-3B97-4654-BCB3-3A372F1BD330}"/>
          </ac:spMkLst>
        </pc:spChg>
        <pc:spChg chg="del">
          <ac:chgData name="Evan Bonsignori" userId="3aebcb1eaa87f5bd" providerId="LiveId" clId="{F546A47F-1957-4DF3-BADE-57FA6EF49253}" dt="2017-10-12T17:49:49.480" v="142" actId="478"/>
          <ac:spMkLst>
            <pc:docMk/>
            <pc:sldMk cId="2881891310" sldId="260"/>
            <ac:spMk id="10" creationId="{D200365A-519C-4128-BBD8-B0EB3BF980D7}"/>
          </ac:spMkLst>
        </pc:spChg>
        <pc:spChg chg="del mod">
          <ac:chgData name="Evan Bonsignori" userId="3aebcb1eaa87f5bd" providerId="LiveId" clId="{F546A47F-1957-4DF3-BADE-57FA6EF49253}" dt="2017-10-12T17:49:50.497" v="144" actId="478"/>
          <ac:spMkLst>
            <pc:docMk/>
            <pc:sldMk cId="2881891310" sldId="260"/>
            <ac:spMk id="11" creationId="{1EBD31D2-0ABD-49BB-8658-5B52CE4FC4C5}"/>
          </ac:spMkLst>
        </pc:spChg>
        <pc:picChg chg="del">
          <ac:chgData name="Evan Bonsignori" userId="3aebcb1eaa87f5bd" providerId="LiveId" clId="{F546A47F-1957-4DF3-BADE-57FA6EF49253}" dt="2017-10-12T17:49:48.991" v="141" actId="478"/>
          <ac:picMkLst>
            <pc:docMk/>
            <pc:sldMk cId="2881891310" sldId="260"/>
            <ac:picMk id="7" creationId="{D975A50C-4F6D-4826-B209-66D1A6D2B3B6}"/>
          </ac:picMkLst>
        </pc:picChg>
        <pc:picChg chg="del">
          <ac:chgData name="Evan Bonsignori" userId="3aebcb1eaa87f5bd" providerId="LiveId" clId="{F546A47F-1957-4DF3-BADE-57FA6EF49253}" dt="2017-10-12T17:49:48.673" v="140" actId="478"/>
          <ac:picMkLst>
            <pc:docMk/>
            <pc:sldMk cId="2881891310" sldId="260"/>
            <ac:picMk id="9" creationId="{068D8519-563A-44F3-B630-DE51475AA399}"/>
          </ac:picMkLst>
        </pc:picChg>
      </pc:sldChg>
      <pc:sldChg chg="addSp delSp modSp add">
        <pc:chgData name="Evan Bonsignori" userId="3aebcb1eaa87f5bd" providerId="LiveId" clId="{F546A47F-1957-4DF3-BADE-57FA6EF49253}" dt="2017-10-12T18:00:20.896" v="402" actId="403"/>
        <pc:sldMkLst>
          <pc:docMk/>
          <pc:sldMk cId="2036394633" sldId="261"/>
        </pc:sldMkLst>
        <pc:spChg chg="mod">
          <ac:chgData name="Evan Bonsignori" userId="3aebcb1eaa87f5bd" providerId="LiveId" clId="{F546A47F-1957-4DF3-BADE-57FA6EF49253}" dt="2017-10-12T18:00:20.896" v="402" actId="403"/>
          <ac:spMkLst>
            <pc:docMk/>
            <pc:sldMk cId="2036394633" sldId="261"/>
            <ac:spMk id="2" creationId="{3ED32C8A-BA16-4B19-A910-19C81D42FD55}"/>
          </ac:spMkLst>
        </pc:spChg>
        <pc:spChg chg="del mod">
          <ac:chgData name="Evan Bonsignori" userId="3aebcb1eaa87f5bd" providerId="LiveId" clId="{F546A47F-1957-4DF3-BADE-57FA6EF49253}" dt="2017-10-12T17:55:18.640" v="276" actId="478"/>
          <ac:spMkLst>
            <pc:docMk/>
            <pc:sldMk cId="2036394633" sldId="261"/>
            <ac:spMk id="8" creationId="{43B2379D-3B97-4654-BCB3-3A372F1BD330}"/>
          </ac:spMkLst>
        </pc:spChg>
        <pc:picChg chg="add mod">
          <ac:chgData name="Evan Bonsignori" userId="3aebcb1eaa87f5bd" providerId="LiveId" clId="{F546A47F-1957-4DF3-BADE-57FA6EF49253}" dt="2017-10-12T17:56:27.368" v="294" actId="1076"/>
          <ac:picMkLst>
            <pc:docMk/>
            <pc:sldMk cId="2036394633" sldId="261"/>
            <ac:picMk id="4098" creationId="{A0FF1FB9-FC0D-417E-9548-73508E23DF1E}"/>
          </ac:picMkLst>
        </pc:picChg>
      </pc:sldChg>
      <pc:sldChg chg="addSp delSp modSp add">
        <pc:chgData name="Evan Bonsignori" userId="3aebcb1eaa87f5bd" providerId="LiveId" clId="{F546A47F-1957-4DF3-BADE-57FA6EF49253}" dt="2017-10-12T18:20:33.952" v="1043" actId="113"/>
        <pc:sldMkLst>
          <pc:docMk/>
          <pc:sldMk cId="154791762" sldId="262"/>
        </pc:sldMkLst>
        <pc:spChg chg="add del mod">
          <ac:chgData name="Evan Bonsignori" userId="3aebcb1eaa87f5bd" providerId="LiveId" clId="{F546A47F-1957-4DF3-BADE-57FA6EF49253}" dt="2017-10-12T18:07:56.429" v="826" actId="1076"/>
          <ac:spMkLst>
            <pc:docMk/>
            <pc:sldMk cId="154791762" sldId="262"/>
            <ac:spMk id="2" creationId="{4A866345-E582-4B3B-B7CF-DEC5DEB5EAA4}"/>
          </ac:spMkLst>
        </pc:spChg>
        <pc:spChg chg="add del mod">
          <ac:chgData name="Evan Bonsignori" userId="3aebcb1eaa87f5bd" providerId="LiveId" clId="{F546A47F-1957-4DF3-BADE-57FA6EF49253}" dt="2017-10-12T18:00:57.713" v="410" actId="478"/>
          <ac:spMkLst>
            <pc:docMk/>
            <pc:sldMk cId="154791762" sldId="262"/>
            <ac:spMk id="3" creationId="{D97B786C-9C73-4349-9D1F-B9DB83C5406D}"/>
          </ac:spMkLst>
        </pc:spChg>
        <pc:spChg chg="add mod">
          <ac:chgData name="Evan Bonsignori" userId="3aebcb1eaa87f5bd" providerId="LiveId" clId="{F546A47F-1957-4DF3-BADE-57FA6EF49253}" dt="2017-10-12T18:20:33.952" v="1043" actId="113"/>
          <ac:spMkLst>
            <pc:docMk/>
            <pc:sldMk cId="154791762" sldId="262"/>
            <ac:spMk id="6" creationId="{8C2AF4CE-5CB7-49BC-AC44-3CDAB4BE04F1}"/>
          </ac:spMkLst>
        </pc:spChg>
        <pc:picChg chg="add mod">
          <ac:chgData name="Evan Bonsignori" userId="3aebcb1eaa87f5bd" providerId="LiveId" clId="{F546A47F-1957-4DF3-BADE-57FA6EF49253}" dt="2017-10-12T18:04:36.118" v="526" actId="14100"/>
          <ac:picMkLst>
            <pc:docMk/>
            <pc:sldMk cId="154791762" sldId="262"/>
            <ac:picMk id="5" creationId="{ACCC9C8F-B041-483F-A512-181C56A6EEA6}"/>
          </ac:picMkLst>
        </pc:picChg>
      </pc:sldChg>
      <pc:sldChg chg="addSp delSp modSp add">
        <pc:chgData name="Evan Bonsignori" userId="3aebcb1eaa87f5bd" providerId="LiveId" clId="{F546A47F-1957-4DF3-BADE-57FA6EF49253}" dt="2017-10-12T18:23:51.004" v="1137" actId="1076"/>
        <pc:sldMkLst>
          <pc:docMk/>
          <pc:sldMk cId="2106875608" sldId="263"/>
        </pc:sldMkLst>
        <pc:spChg chg="del mod">
          <ac:chgData name="Evan Bonsignori" userId="3aebcb1eaa87f5bd" providerId="LiveId" clId="{F546A47F-1957-4DF3-BADE-57FA6EF49253}" dt="2017-10-12T18:08:31.546" v="847" actId="478"/>
          <ac:spMkLst>
            <pc:docMk/>
            <pc:sldMk cId="2106875608" sldId="263"/>
            <ac:spMk id="2" creationId="{4A866345-E582-4B3B-B7CF-DEC5DEB5EAA4}"/>
          </ac:spMkLst>
        </pc:spChg>
        <pc:spChg chg="add del mod">
          <ac:chgData name="Evan Bonsignori" userId="3aebcb1eaa87f5bd" providerId="LiveId" clId="{F546A47F-1957-4DF3-BADE-57FA6EF49253}" dt="2017-10-12T18:08:33.937" v="849" actId="478"/>
          <ac:spMkLst>
            <pc:docMk/>
            <pc:sldMk cId="2106875608" sldId="263"/>
            <ac:spMk id="4" creationId="{608C91FC-156C-4A2A-8508-48AF59565511}"/>
          </ac:spMkLst>
        </pc:spChg>
        <pc:spChg chg="del">
          <ac:chgData name="Evan Bonsignori" userId="3aebcb1eaa87f5bd" providerId="LiveId" clId="{F546A47F-1957-4DF3-BADE-57FA6EF49253}" dt="2017-10-12T18:08:29.474" v="845" actId="478"/>
          <ac:spMkLst>
            <pc:docMk/>
            <pc:sldMk cId="2106875608" sldId="263"/>
            <ac:spMk id="6" creationId="{8C2AF4CE-5CB7-49BC-AC44-3CDAB4BE04F1}"/>
          </ac:spMkLst>
        </pc:spChg>
        <pc:spChg chg="add del">
          <ac:chgData name="Evan Bonsignori" userId="3aebcb1eaa87f5bd" providerId="LiveId" clId="{F546A47F-1957-4DF3-BADE-57FA6EF49253}" dt="2017-10-12T18:09:31.038" v="857" actId="1076"/>
          <ac:spMkLst>
            <pc:docMk/>
            <pc:sldMk cId="2106875608" sldId="263"/>
            <ac:spMk id="10" creationId="{7BCD7A9F-02CA-409F-A3CB-2B71B5D85383}"/>
          </ac:spMkLst>
        </pc:spChg>
        <pc:spChg chg="add del">
          <ac:chgData name="Evan Bonsignori" userId="3aebcb1eaa87f5bd" providerId="LiveId" clId="{F546A47F-1957-4DF3-BADE-57FA6EF49253}" dt="2017-10-12T18:09:31.038" v="857" actId="1076"/>
          <ac:spMkLst>
            <pc:docMk/>
            <pc:sldMk cId="2106875608" sldId="263"/>
            <ac:spMk id="11" creationId="{8458FDFB-9AE6-4E08-8DB8-0FBD60C02A6C}"/>
          </ac:spMkLst>
        </pc:spChg>
        <pc:spChg chg="add del">
          <ac:chgData name="Evan Bonsignori" userId="3aebcb1eaa87f5bd" providerId="LiveId" clId="{F546A47F-1957-4DF3-BADE-57FA6EF49253}" dt="2017-10-12T18:09:31.038" v="857" actId="1076"/>
          <ac:spMkLst>
            <pc:docMk/>
            <pc:sldMk cId="2106875608" sldId="263"/>
            <ac:spMk id="12" creationId="{B1EABA15-8A77-423B-AB1A-15018F3FD1A5}"/>
          </ac:spMkLst>
        </pc:spChg>
        <pc:spChg chg="add del">
          <ac:chgData name="Evan Bonsignori" userId="3aebcb1eaa87f5bd" providerId="LiveId" clId="{F546A47F-1957-4DF3-BADE-57FA6EF49253}" dt="2017-10-12T18:09:43.482" v="879" actId="478"/>
          <ac:spMkLst>
            <pc:docMk/>
            <pc:sldMk cId="2106875608" sldId="263"/>
            <ac:spMk id="14" creationId="{574D8CE0-D31D-44D1-AEF0-2C2790BC20B9}"/>
          </ac:spMkLst>
        </pc:spChg>
        <pc:spChg chg="add del">
          <ac:chgData name="Evan Bonsignori" userId="3aebcb1eaa87f5bd" providerId="LiveId" clId="{F546A47F-1957-4DF3-BADE-57FA6EF49253}" dt="2017-10-12T18:09:43.482" v="879" actId="478"/>
          <ac:spMkLst>
            <pc:docMk/>
            <pc:sldMk cId="2106875608" sldId="263"/>
            <ac:spMk id="15" creationId="{0BC32B8C-0FEC-41FD-8F6B-F2F276036F6E}"/>
          </ac:spMkLst>
        </pc:spChg>
        <pc:spChg chg="add del">
          <ac:chgData name="Evan Bonsignori" userId="3aebcb1eaa87f5bd" providerId="LiveId" clId="{F546A47F-1957-4DF3-BADE-57FA6EF49253}" dt="2017-10-12T18:09:43.482" v="879" actId="478"/>
          <ac:spMkLst>
            <pc:docMk/>
            <pc:sldMk cId="2106875608" sldId="263"/>
            <ac:spMk id="16" creationId="{B17B7DA4-2E0F-4D03-8699-557E70F8C8E3}"/>
          </ac:spMkLst>
        </pc:spChg>
        <pc:spChg chg="add del">
          <ac:chgData name="Evan Bonsignori" userId="3aebcb1eaa87f5bd" providerId="LiveId" clId="{F546A47F-1957-4DF3-BADE-57FA6EF49253}" dt="2017-10-12T18:09:58.202" v="883" actId="1076"/>
          <ac:spMkLst>
            <pc:docMk/>
            <pc:sldMk cId="2106875608" sldId="263"/>
            <ac:spMk id="18" creationId="{A196A151-FA84-4C99-8530-91D9A448E6A5}"/>
          </ac:spMkLst>
        </pc:spChg>
        <pc:spChg chg="add del">
          <ac:chgData name="Evan Bonsignori" userId="3aebcb1eaa87f5bd" providerId="LiveId" clId="{F546A47F-1957-4DF3-BADE-57FA6EF49253}" dt="2017-10-12T18:09:58.202" v="883" actId="1076"/>
          <ac:spMkLst>
            <pc:docMk/>
            <pc:sldMk cId="2106875608" sldId="263"/>
            <ac:spMk id="19" creationId="{C2935897-A5F5-4AB5-8A9B-451DA1EF17F5}"/>
          </ac:spMkLst>
        </pc:spChg>
        <pc:spChg chg="add del">
          <ac:chgData name="Evan Bonsignori" userId="3aebcb1eaa87f5bd" providerId="LiveId" clId="{F546A47F-1957-4DF3-BADE-57FA6EF49253}" dt="2017-10-12T18:09:58.202" v="883" actId="1076"/>
          <ac:spMkLst>
            <pc:docMk/>
            <pc:sldMk cId="2106875608" sldId="263"/>
            <ac:spMk id="20" creationId="{622669DD-734E-42FD-AF0F-71CC67D9703F}"/>
          </ac:spMkLst>
        </pc:spChg>
        <pc:spChg chg="add del mod">
          <ac:chgData name="Evan Bonsignori" userId="3aebcb1eaa87f5bd" providerId="LiveId" clId="{F546A47F-1957-4DF3-BADE-57FA6EF49253}" dt="2017-10-12T18:10:32.395" v="894" actId="1076"/>
          <ac:spMkLst>
            <pc:docMk/>
            <pc:sldMk cId="2106875608" sldId="263"/>
            <ac:spMk id="23" creationId="{C4838710-FB14-4166-A784-2212936FFA96}"/>
          </ac:spMkLst>
        </pc:spChg>
        <pc:spChg chg="add del mod">
          <ac:chgData name="Evan Bonsignori" userId="3aebcb1eaa87f5bd" providerId="LiveId" clId="{F546A47F-1957-4DF3-BADE-57FA6EF49253}" dt="2017-10-12T18:10:32.395" v="894" actId="1076"/>
          <ac:spMkLst>
            <pc:docMk/>
            <pc:sldMk cId="2106875608" sldId="263"/>
            <ac:spMk id="24" creationId="{955EA9A2-EB1A-434C-9208-14534E7D09BD}"/>
          </ac:spMkLst>
        </pc:spChg>
        <pc:spChg chg="add del mod">
          <ac:chgData name="Evan Bonsignori" userId="3aebcb1eaa87f5bd" providerId="LiveId" clId="{F546A47F-1957-4DF3-BADE-57FA6EF49253}" dt="2017-10-12T18:10:32.395" v="894" actId="1076"/>
          <ac:spMkLst>
            <pc:docMk/>
            <pc:sldMk cId="2106875608" sldId="263"/>
            <ac:spMk id="25" creationId="{FEDCF508-1363-4934-9204-057508AD2EF4}"/>
          </ac:spMkLst>
        </pc:spChg>
        <pc:spChg chg="add del">
          <ac:chgData name="Evan Bonsignori" userId="3aebcb1eaa87f5bd" providerId="LiveId" clId="{F546A47F-1957-4DF3-BADE-57FA6EF49253}" dt="2017-10-12T18:10:50.436" v="914" actId="1076"/>
          <ac:spMkLst>
            <pc:docMk/>
            <pc:sldMk cId="2106875608" sldId="263"/>
            <ac:spMk id="27" creationId="{272754B1-2130-4F36-87BF-357AD01905FD}"/>
          </ac:spMkLst>
        </pc:spChg>
        <pc:spChg chg="add del">
          <ac:chgData name="Evan Bonsignori" userId="3aebcb1eaa87f5bd" providerId="LiveId" clId="{F546A47F-1957-4DF3-BADE-57FA6EF49253}" dt="2017-10-12T18:10:50.436" v="914" actId="1076"/>
          <ac:spMkLst>
            <pc:docMk/>
            <pc:sldMk cId="2106875608" sldId="263"/>
            <ac:spMk id="28" creationId="{3D5875D4-1EEB-48EA-AA0E-1979260470BC}"/>
          </ac:spMkLst>
        </pc:spChg>
        <pc:spChg chg="add del">
          <ac:chgData name="Evan Bonsignori" userId="3aebcb1eaa87f5bd" providerId="LiveId" clId="{F546A47F-1957-4DF3-BADE-57FA6EF49253}" dt="2017-10-12T18:10:50.436" v="914" actId="1076"/>
          <ac:spMkLst>
            <pc:docMk/>
            <pc:sldMk cId="2106875608" sldId="263"/>
            <ac:spMk id="29" creationId="{F7A9248A-BF9F-4C35-9CE5-22A19CDC08A1}"/>
          </ac:spMkLst>
        </pc:spChg>
        <pc:spChg chg="add mod">
          <ac:chgData name="Evan Bonsignori" userId="3aebcb1eaa87f5bd" providerId="LiveId" clId="{F546A47F-1957-4DF3-BADE-57FA6EF49253}" dt="2017-10-12T18:23:48.245" v="1136" actId="1076"/>
          <ac:spMkLst>
            <pc:docMk/>
            <pc:sldMk cId="2106875608" sldId="263"/>
            <ac:spMk id="32" creationId="{1DDC63D4-4699-4760-9B35-608315C3BC36}"/>
          </ac:spMkLst>
        </pc:spChg>
        <pc:graphicFrameChg chg="add del mod modGraphic">
          <ac:chgData name="Evan Bonsignori" userId="3aebcb1eaa87f5bd" providerId="LiveId" clId="{F546A47F-1957-4DF3-BADE-57FA6EF49253}" dt="2017-10-12T18:09:31.038" v="857" actId="1076"/>
          <ac:graphicFrameMkLst>
            <pc:docMk/>
            <pc:sldMk cId="2106875608" sldId="263"/>
            <ac:graphicFrameMk id="9" creationId="{CD6887A1-78FD-4DC1-BBA6-95CAD3C9981B}"/>
          </ac:graphicFrameMkLst>
        </pc:graphicFrameChg>
        <pc:graphicFrameChg chg="add del">
          <ac:chgData name="Evan Bonsignori" userId="3aebcb1eaa87f5bd" providerId="LiveId" clId="{F546A47F-1957-4DF3-BADE-57FA6EF49253}" dt="2017-10-12T18:09:43.482" v="879" actId="478"/>
          <ac:graphicFrameMkLst>
            <pc:docMk/>
            <pc:sldMk cId="2106875608" sldId="263"/>
            <ac:graphicFrameMk id="13" creationId="{34CC5FC9-6304-4933-8BAA-3D13D4B18B97}"/>
          </ac:graphicFrameMkLst>
        </pc:graphicFrameChg>
        <pc:graphicFrameChg chg="add del">
          <ac:chgData name="Evan Bonsignori" userId="3aebcb1eaa87f5bd" providerId="LiveId" clId="{F546A47F-1957-4DF3-BADE-57FA6EF49253}" dt="2017-10-12T18:09:58.202" v="883" actId="1076"/>
          <ac:graphicFrameMkLst>
            <pc:docMk/>
            <pc:sldMk cId="2106875608" sldId="263"/>
            <ac:graphicFrameMk id="17" creationId="{D7791D7B-CE80-432D-BE92-77C7C44610CF}"/>
          </ac:graphicFrameMkLst>
        </pc:graphicFrameChg>
        <pc:graphicFrameChg chg="add del mod modGraphic">
          <ac:chgData name="Evan Bonsignori" userId="3aebcb1eaa87f5bd" providerId="LiveId" clId="{F546A47F-1957-4DF3-BADE-57FA6EF49253}" dt="2017-10-12T18:10:32.395" v="894" actId="1076"/>
          <ac:graphicFrameMkLst>
            <pc:docMk/>
            <pc:sldMk cId="2106875608" sldId="263"/>
            <ac:graphicFrameMk id="22" creationId="{08785B7D-AF17-47B7-80B2-47C65CF991C7}"/>
          </ac:graphicFrameMkLst>
        </pc:graphicFrameChg>
        <pc:graphicFrameChg chg="add del">
          <ac:chgData name="Evan Bonsignori" userId="3aebcb1eaa87f5bd" providerId="LiveId" clId="{F546A47F-1957-4DF3-BADE-57FA6EF49253}" dt="2017-10-12T18:10:50.436" v="914" actId="1076"/>
          <ac:graphicFrameMkLst>
            <pc:docMk/>
            <pc:sldMk cId="2106875608" sldId="263"/>
            <ac:graphicFrameMk id="26" creationId="{6D7FD4C6-A6F5-43FD-A90C-750E67BED5CB}"/>
          </ac:graphicFrameMkLst>
        </pc:graphicFrameChg>
        <pc:picChg chg="del mod">
          <ac:chgData name="Evan Bonsignori" userId="3aebcb1eaa87f5bd" providerId="LiveId" clId="{F546A47F-1957-4DF3-BADE-57FA6EF49253}" dt="2017-10-12T18:08:34.298" v="850" actId="478"/>
          <ac:picMkLst>
            <pc:docMk/>
            <pc:sldMk cId="2106875608" sldId="263"/>
            <ac:picMk id="5" creationId="{ACCC9C8F-B041-483F-A512-181C56A6EEA6}"/>
          </ac:picMkLst>
        </pc:picChg>
        <pc:picChg chg="add mod">
          <ac:chgData name="Evan Bonsignori" userId="3aebcb1eaa87f5bd" providerId="LiveId" clId="{F546A47F-1957-4DF3-BADE-57FA6EF49253}" dt="2017-10-12T18:23:51.004" v="1137" actId="1076"/>
          <ac:picMkLst>
            <pc:docMk/>
            <pc:sldMk cId="2106875608" sldId="263"/>
            <ac:picMk id="8" creationId="{BCC84E03-93E0-42DC-8720-220E8A92F769}"/>
          </ac:picMkLst>
        </pc:picChg>
        <pc:picChg chg="add del mod">
          <ac:chgData name="Evan Bonsignori" userId="3aebcb1eaa87f5bd" providerId="LiveId" clId="{F546A47F-1957-4DF3-BADE-57FA6EF49253}" dt="2017-10-12T18:10:22.282" v="888" actId="478"/>
          <ac:picMkLst>
            <pc:docMk/>
            <pc:sldMk cId="2106875608" sldId="263"/>
            <ac:picMk id="21" creationId="{932178B1-5018-4A23-B7AB-BFD30F9EF8DB}"/>
          </ac:picMkLst>
        </pc:picChg>
        <pc:picChg chg="add del mod">
          <ac:chgData name="Evan Bonsignori" userId="3aebcb1eaa87f5bd" providerId="LiveId" clId="{F546A47F-1957-4DF3-BADE-57FA6EF49253}" dt="2017-10-12T18:17:25.877" v="976" actId="478"/>
          <ac:picMkLst>
            <pc:docMk/>
            <pc:sldMk cId="2106875608" sldId="263"/>
            <ac:picMk id="30" creationId="{AEB52081-8A3F-4CAB-8841-EEE6D8452908}"/>
          </ac:picMkLst>
        </pc:picChg>
        <pc:picChg chg="add mod">
          <ac:chgData name="Evan Bonsignori" userId="3aebcb1eaa87f5bd" providerId="LiveId" clId="{F546A47F-1957-4DF3-BADE-57FA6EF49253}" dt="2017-10-12T18:23:43.534" v="1135" actId="1076"/>
          <ac:picMkLst>
            <pc:docMk/>
            <pc:sldMk cId="2106875608" sldId="263"/>
            <ac:picMk id="31" creationId="{2929E0F7-9852-4BF6-BB7C-93F1CD3BAE56}"/>
          </ac:picMkLst>
        </pc:picChg>
      </pc:sldChg>
      <pc:sldChg chg="addSp delSp modSp add">
        <pc:chgData name="Evan Bonsignori" userId="3aebcb1eaa87f5bd" providerId="LiveId" clId="{F546A47F-1957-4DF3-BADE-57FA6EF49253}" dt="2017-10-12T18:24:07.081" v="1142" actId="14100"/>
        <pc:sldMkLst>
          <pc:docMk/>
          <pc:sldMk cId="1449033544" sldId="264"/>
        </pc:sldMkLst>
        <pc:spChg chg="add del">
          <ac:chgData name="Evan Bonsignori" userId="3aebcb1eaa87f5bd" providerId="LiveId" clId="{F546A47F-1957-4DF3-BADE-57FA6EF49253}" dt="2017-10-12T18:14:40.686" v="939" actId="14100"/>
          <ac:spMkLst>
            <pc:docMk/>
            <pc:sldMk cId="1449033544" sldId="264"/>
            <ac:spMk id="7" creationId="{DBF7DF90-571A-4D32-88B0-8B1738E0307F}"/>
          </ac:spMkLst>
        </pc:spChg>
        <pc:spChg chg="add del">
          <ac:chgData name="Evan Bonsignori" userId="3aebcb1eaa87f5bd" providerId="LiveId" clId="{F546A47F-1957-4DF3-BADE-57FA6EF49253}" dt="2017-10-12T18:14:40.686" v="939" actId="14100"/>
          <ac:spMkLst>
            <pc:docMk/>
            <pc:sldMk cId="1449033544" sldId="264"/>
            <ac:spMk id="9" creationId="{F4A23DF6-BCF6-4814-8689-FEBC82C13B71}"/>
          </ac:spMkLst>
        </pc:spChg>
        <pc:spChg chg="add del">
          <ac:chgData name="Evan Bonsignori" userId="3aebcb1eaa87f5bd" providerId="LiveId" clId="{F546A47F-1957-4DF3-BADE-57FA6EF49253}" dt="2017-10-12T18:14:40.686" v="939" actId="14100"/>
          <ac:spMkLst>
            <pc:docMk/>
            <pc:sldMk cId="1449033544" sldId="264"/>
            <ac:spMk id="10" creationId="{982572F3-6B35-4356-8C3F-F4759E4F2BE7}"/>
          </ac:spMkLst>
        </pc:spChg>
        <pc:spChg chg="add del">
          <ac:chgData name="Evan Bonsignori" userId="3aebcb1eaa87f5bd" providerId="LiveId" clId="{F546A47F-1957-4DF3-BADE-57FA6EF49253}" dt="2017-10-12T18:14:40.686" v="939" actId="14100"/>
          <ac:spMkLst>
            <pc:docMk/>
            <pc:sldMk cId="1449033544" sldId="264"/>
            <ac:spMk id="11" creationId="{0E22EBC9-158F-4C07-AD7C-C4541377FB3C}"/>
          </ac:spMkLst>
        </pc:spChg>
        <pc:spChg chg="add del">
          <ac:chgData name="Evan Bonsignori" userId="3aebcb1eaa87f5bd" providerId="LiveId" clId="{F546A47F-1957-4DF3-BADE-57FA6EF49253}" dt="2017-10-12T18:14:54.708" v="947" actId="14100"/>
          <ac:spMkLst>
            <pc:docMk/>
            <pc:sldMk cId="1449033544" sldId="264"/>
            <ac:spMk id="14" creationId="{41A5A3DB-376D-40D4-8B63-6E827FF383F7}"/>
          </ac:spMkLst>
        </pc:spChg>
        <pc:spChg chg="add del">
          <ac:chgData name="Evan Bonsignori" userId="3aebcb1eaa87f5bd" providerId="LiveId" clId="{F546A47F-1957-4DF3-BADE-57FA6EF49253}" dt="2017-10-12T18:14:54.708" v="947" actId="14100"/>
          <ac:spMkLst>
            <pc:docMk/>
            <pc:sldMk cId="1449033544" sldId="264"/>
            <ac:spMk id="15" creationId="{ACCC38F9-D083-4581-B0A3-6973FD14EEAD}"/>
          </ac:spMkLst>
        </pc:spChg>
        <pc:spChg chg="add del">
          <ac:chgData name="Evan Bonsignori" userId="3aebcb1eaa87f5bd" providerId="LiveId" clId="{F546A47F-1957-4DF3-BADE-57FA6EF49253}" dt="2017-10-12T18:14:54.708" v="947" actId="14100"/>
          <ac:spMkLst>
            <pc:docMk/>
            <pc:sldMk cId="1449033544" sldId="264"/>
            <ac:spMk id="16" creationId="{711B7E43-9753-4F84-A006-60D8F0DDD1F2}"/>
          </ac:spMkLst>
        </pc:spChg>
        <pc:spChg chg="add del">
          <ac:chgData name="Evan Bonsignori" userId="3aebcb1eaa87f5bd" providerId="LiveId" clId="{F546A47F-1957-4DF3-BADE-57FA6EF49253}" dt="2017-10-12T18:14:54.708" v="947" actId="14100"/>
          <ac:spMkLst>
            <pc:docMk/>
            <pc:sldMk cId="1449033544" sldId="264"/>
            <ac:spMk id="17" creationId="{9E477CC5-95E9-4761-94A0-99FFC4B888D5}"/>
          </ac:spMkLst>
        </pc:spChg>
        <pc:spChg chg="add del">
          <ac:chgData name="Evan Bonsignori" userId="3aebcb1eaa87f5bd" providerId="LiveId" clId="{F546A47F-1957-4DF3-BADE-57FA6EF49253}" dt="2017-10-12T18:15:36.063" v="957" actId="14100"/>
          <ac:spMkLst>
            <pc:docMk/>
            <pc:sldMk cId="1449033544" sldId="264"/>
            <ac:spMk id="20" creationId="{2D62EBA6-75B1-4B0B-9343-350C967F2CDC}"/>
          </ac:spMkLst>
        </pc:spChg>
        <pc:spChg chg="add del">
          <ac:chgData name="Evan Bonsignori" userId="3aebcb1eaa87f5bd" providerId="LiveId" clId="{F546A47F-1957-4DF3-BADE-57FA6EF49253}" dt="2017-10-12T18:15:36.063" v="957" actId="14100"/>
          <ac:spMkLst>
            <pc:docMk/>
            <pc:sldMk cId="1449033544" sldId="264"/>
            <ac:spMk id="21" creationId="{F8215E6A-2914-4198-9BA0-D0EE188537FF}"/>
          </ac:spMkLst>
        </pc:spChg>
        <pc:spChg chg="add del">
          <ac:chgData name="Evan Bonsignori" userId="3aebcb1eaa87f5bd" providerId="LiveId" clId="{F546A47F-1957-4DF3-BADE-57FA6EF49253}" dt="2017-10-12T18:15:36.063" v="957" actId="14100"/>
          <ac:spMkLst>
            <pc:docMk/>
            <pc:sldMk cId="1449033544" sldId="264"/>
            <ac:spMk id="22" creationId="{E19013F8-9F77-4353-B883-5A9A3D0C1E42}"/>
          </ac:spMkLst>
        </pc:spChg>
        <pc:spChg chg="add del">
          <ac:chgData name="Evan Bonsignori" userId="3aebcb1eaa87f5bd" providerId="LiveId" clId="{F546A47F-1957-4DF3-BADE-57FA6EF49253}" dt="2017-10-12T18:15:36.063" v="957" actId="14100"/>
          <ac:spMkLst>
            <pc:docMk/>
            <pc:sldMk cId="1449033544" sldId="264"/>
            <ac:spMk id="23" creationId="{F7BA3028-195D-4DC2-88E5-A58752F3F931}"/>
          </ac:spMkLst>
        </pc:spChg>
        <pc:spChg chg="add mod">
          <ac:chgData name="Evan Bonsignori" userId="3aebcb1eaa87f5bd" providerId="LiveId" clId="{F546A47F-1957-4DF3-BADE-57FA6EF49253}" dt="2017-10-12T18:23:59.714" v="1139" actId="1076"/>
          <ac:spMkLst>
            <pc:docMk/>
            <pc:sldMk cId="1449033544" sldId="264"/>
            <ac:spMk id="27" creationId="{0AD56756-9970-434A-8B26-5D32D7A64A96}"/>
          </ac:spMkLst>
        </pc:spChg>
        <pc:graphicFrameChg chg="add del">
          <ac:chgData name="Evan Bonsignori" userId="3aebcb1eaa87f5bd" providerId="LiveId" clId="{F546A47F-1957-4DF3-BADE-57FA6EF49253}" dt="2017-10-12T18:14:40.686" v="939" actId="14100"/>
          <ac:graphicFrameMkLst>
            <pc:docMk/>
            <pc:sldMk cId="1449033544" sldId="264"/>
            <ac:graphicFrameMk id="6" creationId="{3BD3FE3A-DCB9-4C4D-A1A7-77AE178DED6F}"/>
          </ac:graphicFrameMkLst>
        </pc:graphicFrameChg>
        <pc:graphicFrameChg chg="add del">
          <ac:chgData name="Evan Bonsignori" userId="3aebcb1eaa87f5bd" providerId="LiveId" clId="{F546A47F-1957-4DF3-BADE-57FA6EF49253}" dt="2017-10-12T18:14:54.708" v="947" actId="14100"/>
          <ac:graphicFrameMkLst>
            <pc:docMk/>
            <pc:sldMk cId="1449033544" sldId="264"/>
            <ac:graphicFrameMk id="13" creationId="{C607A206-47E4-4B71-BA54-3EADF5CE7748}"/>
          </ac:graphicFrameMkLst>
        </pc:graphicFrameChg>
        <pc:graphicFrameChg chg="add del">
          <ac:chgData name="Evan Bonsignori" userId="3aebcb1eaa87f5bd" providerId="LiveId" clId="{F546A47F-1957-4DF3-BADE-57FA6EF49253}" dt="2017-10-12T18:15:36.063" v="957" actId="14100"/>
          <ac:graphicFrameMkLst>
            <pc:docMk/>
            <pc:sldMk cId="1449033544" sldId="264"/>
            <ac:graphicFrameMk id="19" creationId="{8F963CF6-FF41-44AA-B9E2-628005BDCB99}"/>
          </ac:graphicFrameMkLst>
        </pc:graphicFrameChg>
        <pc:picChg chg="add del mod">
          <ac:chgData name="Evan Bonsignori" userId="3aebcb1eaa87f5bd" providerId="LiveId" clId="{F546A47F-1957-4DF3-BADE-57FA6EF49253}" dt="2017-10-12T18:13:48.602" v="926" actId="478"/>
          <ac:picMkLst>
            <pc:docMk/>
            <pc:sldMk cId="1449033544" sldId="264"/>
            <ac:picMk id="3" creationId="{83D5037F-9337-4960-9434-9039B07F6AA6}"/>
          </ac:picMkLst>
        </pc:picChg>
        <pc:picChg chg="add mod">
          <ac:chgData name="Evan Bonsignori" userId="3aebcb1eaa87f5bd" providerId="LiveId" clId="{F546A47F-1957-4DF3-BADE-57FA6EF49253}" dt="2017-10-12T18:24:00.863" v="1140" actId="1076"/>
          <ac:picMkLst>
            <pc:docMk/>
            <pc:sldMk cId="1449033544" sldId="264"/>
            <ac:picMk id="5" creationId="{A203F886-2E14-4471-B6C7-70FD708BC375}"/>
          </ac:picMkLst>
        </pc:picChg>
        <pc:picChg chg="del">
          <ac:chgData name="Evan Bonsignori" userId="3aebcb1eaa87f5bd" providerId="LiveId" clId="{F546A47F-1957-4DF3-BADE-57FA6EF49253}" dt="2017-10-12T18:13:44.266" v="922" actId="478"/>
          <ac:picMkLst>
            <pc:docMk/>
            <pc:sldMk cId="1449033544" sldId="264"/>
            <ac:picMk id="8" creationId="{BCC84E03-93E0-42DC-8720-220E8A92F769}"/>
          </ac:picMkLst>
        </pc:picChg>
        <pc:picChg chg="add del mod">
          <ac:chgData name="Evan Bonsignori" userId="3aebcb1eaa87f5bd" providerId="LiveId" clId="{F546A47F-1957-4DF3-BADE-57FA6EF49253}" dt="2017-10-12T18:14:45.878" v="943" actId="14100"/>
          <ac:picMkLst>
            <pc:docMk/>
            <pc:sldMk cId="1449033544" sldId="264"/>
            <ac:picMk id="12" creationId="{66D5CFC6-B059-46D9-9C44-5C266979A45C}"/>
          </ac:picMkLst>
        </pc:picChg>
        <pc:picChg chg="add del mod">
          <ac:chgData name="Evan Bonsignori" userId="3aebcb1eaa87f5bd" providerId="LiveId" clId="{F546A47F-1957-4DF3-BADE-57FA6EF49253}" dt="2017-10-12T18:15:38.253" v="959" actId="478"/>
          <ac:picMkLst>
            <pc:docMk/>
            <pc:sldMk cId="1449033544" sldId="264"/>
            <ac:picMk id="18" creationId="{2B885A00-164D-4B4E-89CD-2CE1FE85AE71}"/>
          </ac:picMkLst>
        </pc:picChg>
        <pc:picChg chg="add del mod">
          <ac:chgData name="Evan Bonsignori" userId="3aebcb1eaa87f5bd" providerId="LiveId" clId="{F546A47F-1957-4DF3-BADE-57FA6EF49253}" dt="2017-10-12T18:17:01.887" v="968" actId="478"/>
          <ac:picMkLst>
            <pc:docMk/>
            <pc:sldMk cId="1449033544" sldId="264"/>
            <ac:picMk id="24" creationId="{36DBFDF0-F13C-45CA-BE12-B43245243438}"/>
          </ac:picMkLst>
        </pc:picChg>
        <pc:picChg chg="add mod">
          <ac:chgData name="Evan Bonsignori" userId="3aebcb1eaa87f5bd" providerId="LiveId" clId="{F546A47F-1957-4DF3-BADE-57FA6EF49253}" dt="2017-10-12T18:24:07.081" v="1142" actId="14100"/>
          <ac:picMkLst>
            <pc:docMk/>
            <pc:sldMk cId="1449033544" sldId="264"/>
            <ac:picMk id="25" creationId="{802BBD2D-A379-4853-BF9A-4C06C9F9A727}"/>
          </ac:picMkLst>
        </pc:picChg>
        <pc:picChg chg="del">
          <ac:chgData name="Evan Bonsignori" userId="3aebcb1eaa87f5bd" providerId="LiveId" clId="{F546A47F-1957-4DF3-BADE-57FA6EF49253}" dt="2017-10-12T18:14:15.602" v="935" actId="478"/>
          <ac:picMkLst>
            <pc:docMk/>
            <pc:sldMk cId="1449033544" sldId="264"/>
            <ac:picMk id="30" creationId="{AEB52081-8A3F-4CAB-8841-EEE6D8452908}"/>
          </ac:picMkLst>
        </pc:picChg>
      </pc:sldChg>
    </pc:docChg>
  </pc:docChgLst>
</pc:chgInfo>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B4BDB-53A6-4CC9-8747-56FC7351EE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C607D83-105C-4DC6-9712-FD1DE4D6C0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B671CBE-4D6E-439C-AED8-0C67F2EC0B3A}"/>
              </a:ext>
            </a:extLst>
          </p:cNvPr>
          <p:cNvSpPr>
            <a:spLocks noGrp="1"/>
          </p:cNvSpPr>
          <p:nvPr>
            <p:ph type="dt" sz="half" idx="10"/>
          </p:nvPr>
        </p:nvSpPr>
        <p:spPr/>
        <p:txBody>
          <a:bodyPr/>
          <a:lstStyle/>
          <a:p>
            <a:fld id="{B42D7141-B9BD-49CA-8E06-FCD853977278}" type="datetimeFigureOut">
              <a:rPr lang="en-US" smtClean="0"/>
              <a:t>11/9/2017</a:t>
            </a:fld>
            <a:endParaRPr lang="en-US"/>
          </a:p>
        </p:txBody>
      </p:sp>
      <p:sp>
        <p:nvSpPr>
          <p:cNvPr id="5" name="Footer Placeholder 4">
            <a:extLst>
              <a:ext uri="{FF2B5EF4-FFF2-40B4-BE49-F238E27FC236}">
                <a16:creationId xmlns:a16="http://schemas.microsoft.com/office/drawing/2014/main" id="{E0161406-35ED-4159-9D85-7888F94F2E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6BA40C-722B-489E-BDBC-0E5C30D87E82}"/>
              </a:ext>
            </a:extLst>
          </p:cNvPr>
          <p:cNvSpPr>
            <a:spLocks noGrp="1"/>
          </p:cNvSpPr>
          <p:nvPr>
            <p:ph type="sldNum" sz="quarter" idx="12"/>
          </p:nvPr>
        </p:nvSpPr>
        <p:spPr/>
        <p:txBody>
          <a:bodyPr/>
          <a:lstStyle/>
          <a:p>
            <a:fld id="{BE64EA19-C63B-4278-827E-F73C6C718479}" type="slidenum">
              <a:rPr lang="en-US" smtClean="0"/>
              <a:t>‹#›</a:t>
            </a:fld>
            <a:endParaRPr lang="en-US"/>
          </a:p>
        </p:txBody>
      </p:sp>
    </p:spTree>
    <p:extLst>
      <p:ext uri="{BB962C8B-B14F-4D97-AF65-F5344CB8AC3E}">
        <p14:creationId xmlns:p14="http://schemas.microsoft.com/office/powerpoint/2010/main" val="4155327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C9330-085C-408E-ABF5-E57D79EC5B1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89A3DC-AC2F-49D1-96B6-CD1FA45177F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726A67-5781-471C-B5F2-FEEB9510E63F}"/>
              </a:ext>
            </a:extLst>
          </p:cNvPr>
          <p:cNvSpPr>
            <a:spLocks noGrp="1"/>
          </p:cNvSpPr>
          <p:nvPr>
            <p:ph type="dt" sz="half" idx="10"/>
          </p:nvPr>
        </p:nvSpPr>
        <p:spPr/>
        <p:txBody>
          <a:bodyPr/>
          <a:lstStyle/>
          <a:p>
            <a:fld id="{B42D7141-B9BD-49CA-8E06-FCD853977278}" type="datetimeFigureOut">
              <a:rPr lang="en-US" smtClean="0"/>
              <a:t>11/9/2017</a:t>
            </a:fld>
            <a:endParaRPr lang="en-US"/>
          </a:p>
        </p:txBody>
      </p:sp>
      <p:sp>
        <p:nvSpPr>
          <p:cNvPr id="5" name="Footer Placeholder 4">
            <a:extLst>
              <a:ext uri="{FF2B5EF4-FFF2-40B4-BE49-F238E27FC236}">
                <a16:creationId xmlns:a16="http://schemas.microsoft.com/office/drawing/2014/main" id="{D812784E-C594-4C92-ADE5-12F9494C7F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D9E722-4600-4483-8667-E4F46C818668}"/>
              </a:ext>
            </a:extLst>
          </p:cNvPr>
          <p:cNvSpPr>
            <a:spLocks noGrp="1"/>
          </p:cNvSpPr>
          <p:nvPr>
            <p:ph type="sldNum" sz="quarter" idx="12"/>
          </p:nvPr>
        </p:nvSpPr>
        <p:spPr/>
        <p:txBody>
          <a:bodyPr/>
          <a:lstStyle/>
          <a:p>
            <a:fld id="{BE64EA19-C63B-4278-827E-F73C6C718479}" type="slidenum">
              <a:rPr lang="en-US" smtClean="0"/>
              <a:t>‹#›</a:t>
            </a:fld>
            <a:endParaRPr lang="en-US"/>
          </a:p>
        </p:txBody>
      </p:sp>
    </p:spTree>
    <p:extLst>
      <p:ext uri="{BB962C8B-B14F-4D97-AF65-F5344CB8AC3E}">
        <p14:creationId xmlns:p14="http://schemas.microsoft.com/office/powerpoint/2010/main" val="810194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C706B5-9B68-4EDE-A172-DF6E154C2D0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36E589-76AE-4CBB-BDD1-C15F30D430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26BAA3-C909-492C-918C-BE70F2A7AD5B}"/>
              </a:ext>
            </a:extLst>
          </p:cNvPr>
          <p:cNvSpPr>
            <a:spLocks noGrp="1"/>
          </p:cNvSpPr>
          <p:nvPr>
            <p:ph type="dt" sz="half" idx="10"/>
          </p:nvPr>
        </p:nvSpPr>
        <p:spPr/>
        <p:txBody>
          <a:bodyPr/>
          <a:lstStyle/>
          <a:p>
            <a:fld id="{B42D7141-B9BD-49CA-8E06-FCD853977278}" type="datetimeFigureOut">
              <a:rPr lang="en-US" smtClean="0"/>
              <a:t>11/9/2017</a:t>
            </a:fld>
            <a:endParaRPr lang="en-US"/>
          </a:p>
        </p:txBody>
      </p:sp>
      <p:sp>
        <p:nvSpPr>
          <p:cNvPr id="5" name="Footer Placeholder 4">
            <a:extLst>
              <a:ext uri="{FF2B5EF4-FFF2-40B4-BE49-F238E27FC236}">
                <a16:creationId xmlns:a16="http://schemas.microsoft.com/office/drawing/2014/main" id="{744B3918-AC8B-4157-94A4-456B367E8F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A8FF6C-3B6B-4F8B-A0EC-907B17C5DEA8}"/>
              </a:ext>
            </a:extLst>
          </p:cNvPr>
          <p:cNvSpPr>
            <a:spLocks noGrp="1"/>
          </p:cNvSpPr>
          <p:nvPr>
            <p:ph type="sldNum" sz="quarter" idx="12"/>
          </p:nvPr>
        </p:nvSpPr>
        <p:spPr/>
        <p:txBody>
          <a:bodyPr/>
          <a:lstStyle/>
          <a:p>
            <a:fld id="{BE64EA19-C63B-4278-827E-F73C6C718479}" type="slidenum">
              <a:rPr lang="en-US" smtClean="0"/>
              <a:t>‹#›</a:t>
            </a:fld>
            <a:endParaRPr lang="en-US"/>
          </a:p>
        </p:txBody>
      </p:sp>
    </p:spTree>
    <p:extLst>
      <p:ext uri="{BB962C8B-B14F-4D97-AF65-F5344CB8AC3E}">
        <p14:creationId xmlns:p14="http://schemas.microsoft.com/office/powerpoint/2010/main" val="2798129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78109-A60B-470E-9410-53A6649497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9C7D0-C921-4CEC-8255-8A2776AB812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534FA8-7C18-4568-B10F-5A2CC36AF7B3}"/>
              </a:ext>
            </a:extLst>
          </p:cNvPr>
          <p:cNvSpPr>
            <a:spLocks noGrp="1"/>
          </p:cNvSpPr>
          <p:nvPr>
            <p:ph type="dt" sz="half" idx="10"/>
          </p:nvPr>
        </p:nvSpPr>
        <p:spPr/>
        <p:txBody>
          <a:bodyPr/>
          <a:lstStyle/>
          <a:p>
            <a:fld id="{B42D7141-B9BD-49CA-8E06-FCD853977278}" type="datetimeFigureOut">
              <a:rPr lang="en-US" smtClean="0"/>
              <a:t>11/9/2017</a:t>
            </a:fld>
            <a:endParaRPr lang="en-US"/>
          </a:p>
        </p:txBody>
      </p:sp>
      <p:sp>
        <p:nvSpPr>
          <p:cNvPr id="5" name="Footer Placeholder 4">
            <a:extLst>
              <a:ext uri="{FF2B5EF4-FFF2-40B4-BE49-F238E27FC236}">
                <a16:creationId xmlns:a16="http://schemas.microsoft.com/office/drawing/2014/main" id="{D2D9B32B-F992-4731-ABDB-99F96B8E95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45D847-DA31-4232-BD06-10CD7DB98B78}"/>
              </a:ext>
            </a:extLst>
          </p:cNvPr>
          <p:cNvSpPr>
            <a:spLocks noGrp="1"/>
          </p:cNvSpPr>
          <p:nvPr>
            <p:ph type="sldNum" sz="quarter" idx="12"/>
          </p:nvPr>
        </p:nvSpPr>
        <p:spPr/>
        <p:txBody>
          <a:bodyPr/>
          <a:lstStyle/>
          <a:p>
            <a:fld id="{BE64EA19-C63B-4278-827E-F73C6C718479}" type="slidenum">
              <a:rPr lang="en-US" smtClean="0"/>
              <a:t>‹#›</a:t>
            </a:fld>
            <a:endParaRPr lang="en-US"/>
          </a:p>
        </p:txBody>
      </p:sp>
    </p:spTree>
    <p:extLst>
      <p:ext uri="{BB962C8B-B14F-4D97-AF65-F5344CB8AC3E}">
        <p14:creationId xmlns:p14="http://schemas.microsoft.com/office/powerpoint/2010/main" val="16439538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03653-097D-4AF1-9634-663C8BA5D9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9862C29-27C3-42F3-A4C7-3905B94A2F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583A039-6A4F-4989-ADA4-D5C5B8843181}"/>
              </a:ext>
            </a:extLst>
          </p:cNvPr>
          <p:cNvSpPr>
            <a:spLocks noGrp="1"/>
          </p:cNvSpPr>
          <p:nvPr>
            <p:ph type="dt" sz="half" idx="10"/>
          </p:nvPr>
        </p:nvSpPr>
        <p:spPr/>
        <p:txBody>
          <a:bodyPr/>
          <a:lstStyle/>
          <a:p>
            <a:fld id="{B42D7141-B9BD-49CA-8E06-FCD853977278}" type="datetimeFigureOut">
              <a:rPr lang="en-US" smtClean="0"/>
              <a:t>11/9/2017</a:t>
            </a:fld>
            <a:endParaRPr lang="en-US"/>
          </a:p>
        </p:txBody>
      </p:sp>
      <p:sp>
        <p:nvSpPr>
          <p:cNvPr id="5" name="Footer Placeholder 4">
            <a:extLst>
              <a:ext uri="{FF2B5EF4-FFF2-40B4-BE49-F238E27FC236}">
                <a16:creationId xmlns:a16="http://schemas.microsoft.com/office/drawing/2014/main" id="{C9EFEB2C-25E4-42DD-B7B1-ECA4111723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6C675F-7A6B-4829-948A-CDA03EFDF907}"/>
              </a:ext>
            </a:extLst>
          </p:cNvPr>
          <p:cNvSpPr>
            <a:spLocks noGrp="1"/>
          </p:cNvSpPr>
          <p:nvPr>
            <p:ph type="sldNum" sz="quarter" idx="12"/>
          </p:nvPr>
        </p:nvSpPr>
        <p:spPr/>
        <p:txBody>
          <a:bodyPr/>
          <a:lstStyle/>
          <a:p>
            <a:fld id="{BE64EA19-C63B-4278-827E-F73C6C718479}" type="slidenum">
              <a:rPr lang="en-US" smtClean="0"/>
              <a:t>‹#›</a:t>
            </a:fld>
            <a:endParaRPr lang="en-US"/>
          </a:p>
        </p:txBody>
      </p:sp>
    </p:spTree>
    <p:extLst>
      <p:ext uri="{BB962C8B-B14F-4D97-AF65-F5344CB8AC3E}">
        <p14:creationId xmlns:p14="http://schemas.microsoft.com/office/powerpoint/2010/main" val="2228004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AED15-068A-4434-9828-1BF1B96A06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5C47D3-4DC3-4D14-A124-2961AF97451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BBB89C8-F1A0-495E-B96E-38A7FE6A7F0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8EF9221-6734-49F0-83F6-453B8045E7D4}"/>
              </a:ext>
            </a:extLst>
          </p:cNvPr>
          <p:cNvSpPr>
            <a:spLocks noGrp="1"/>
          </p:cNvSpPr>
          <p:nvPr>
            <p:ph type="dt" sz="half" idx="10"/>
          </p:nvPr>
        </p:nvSpPr>
        <p:spPr/>
        <p:txBody>
          <a:bodyPr/>
          <a:lstStyle/>
          <a:p>
            <a:fld id="{B42D7141-B9BD-49CA-8E06-FCD853977278}" type="datetimeFigureOut">
              <a:rPr lang="en-US" smtClean="0"/>
              <a:t>11/9/2017</a:t>
            </a:fld>
            <a:endParaRPr lang="en-US"/>
          </a:p>
        </p:txBody>
      </p:sp>
      <p:sp>
        <p:nvSpPr>
          <p:cNvPr id="6" name="Footer Placeholder 5">
            <a:extLst>
              <a:ext uri="{FF2B5EF4-FFF2-40B4-BE49-F238E27FC236}">
                <a16:creationId xmlns:a16="http://schemas.microsoft.com/office/drawing/2014/main" id="{4F3CCFBA-ED43-4B8F-B347-F707C1A3D9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FD84C9-8B0F-40AD-A2EC-86E1E52E13DA}"/>
              </a:ext>
            </a:extLst>
          </p:cNvPr>
          <p:cNvSpPr>
            <a:spLocks noGrp="1"/>
          </p:cNvSpPr>
          <p:nvPr>
            <p:ph type="sldNum" sz="quarter" idx="12"/>
          </p:nvPr>
        </p:nvSpPr>
        <p:spPr/>
        <p:txBody>
          <a:bodyPr/>
          <a:lstStyle/>
          <a:p>
            <a:fld id="{BE64EA19-C63B-4278-827E-F73C6C718479}" type="slidenum">
              <a:rPr lang="en-US" smtClean="0"/>
              <a:t>‹#›</a:t>
            </a:fld>
            <a:endParaRPr lang="en-US"/>
          </a:p>
        </p:txBody>
      </p:sp>
    </p:spTree>
    <p:extLst>
      <p:ext uri="{BB962C8B-B14F-4D97-AF65-F5344CB8AC3E}">
        <p14:creationId xmlns:p14="http://schemas.microsoft.com/office/powerpoint/2010/main" val="1996197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D3C28-4BD7-465B-8477-5A4721DC1CE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F2F3AAA-3CBD-483B-8C06-9DFD6779D4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36B99BA-0CCD-4DC3-AE4F-829F15ED491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898C40-029C-4EFF-B1A4-3D9C3B8DB8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71EBD8B-FC17-44BB-80CD-33C253ABA88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290AB5-4981-46E9-A162-4DB6C1EE83EF}"/>
              </a:ext>
            </a:extLst>
          </p:cNvPr>
          <p:cNvSpPr>
            <a:spLocks noGrp="1"/>
          </p:cNvSpPr>
          <p:nvPr>
            <p:ph type="dt" sz="half" idx="10"/>
          </p:nvPr>
        </p:nvSpPr>
        <p:spPr/>
        <p:txBody>
          <a:bodyPr/>
          <a:lstStyle/>
          <a:p>
            <a:fld id="{B42D7141-B9BD-49CA-8E06-FCD853977278}" type="datetimeFigureOut">
              <a:rPr lang="en-US" smtClean="0"/>
              <a:t>11/9/2017</a:t>
            </a:fld>
            <a:endParaRPr lang="en-US"/>
          </a:p>
        </p:txBody>
      </p:sp>
      <p:sp>
        <p:nvSpPr>
          <p:cNvPr id="8" name="Footer Placeholder 7">
            <a:extLst>
              <a:ext uri="{FF2B5EF4-FFF2-40B4-BE49-F238E27FC236}">
                <a16:creationId xmlns:a16="http://schemas.microsoft.com/office/drawing/2014/main" id="{B2A930C6-4644-4DC0-90C7-344DC67092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7EAD52-2B72-4399-B5E2-D43DCF62CF0D}"/>
              </a:ext>
            </a:extLst>
          </p:cNvPr>
          <p:cNvSpPr>
            <a:spLocks noGrp="1"/>
          </p:cNvSpPr>
          <p:nvPr>
            <p:ph type="sldNum" sz="quarter" idx="12"/>
          </p:nvPr>
        </p:nvSpPr>
        <p:spPr/>
        <p:txBody>
          <a:bodyPr/>
          <a:lstStyle/>
          <a:p>
            <a:fld id="{BE64EA19-C63B-4278-827E-F73C6C718479}" type="slidenum">
              <a:rPr lang="en-US" smtClean="0"/>
              <a:t>‹#›</a:t>
            </a:fld>
            <a:endParaRPr lang="en-US"/>
          </a:p>
        </p:txBody>
      </p:sp>
    </p:spTree>
    <p:extLst>
      <p:ext uri="{BB962C8B-B14F-4D97-AF65-F5344CB8AC3E}">
        <p14:creationId xmlns:p14="http://schemas.microsoft.com/office/powerpoint/2010/main" val="4871734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F87B1-D86C-4467-8EBB-4DDF36DFAF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E5D1D99-F444-41A9-AB97-7D7EB6D478AA}"/>
              </a:ext>
            </a:extLst>
          </p:cNvPr>
          <p:cNvSpPr>
            <a:spLocks noGrp="1"/>
          </p:cNvSpPr>
          <p:nvPr>
            <p:ph type="dt" sz="half" idx="10"/>
          </p:nvPr>
        </p:nvSpPr>
        <p:spPr/>
        <p:txBody>
          <a:bodyPr/>
          <a:lstStyle/>
          <a:p>
            <a:fld id="{B42D7141-B9BD-49CA-8E06-FCD853977278}" type="datetimeFigureOut">
              <a:rPr lang="en-US" smtClean="0"/>
              <a:t>11/9/2017</a:t>
            </a:fld>
            <a:endParaRPr lang="en-US"/>
          </a:p>
        </p:txBody>
      </p:sp>
      <p:sp>
        <p:nvSpPr>
          <p:cNvPr id="4" name="Footer Placeholder 3">
            <a:extLst>
              <a:ext uri="{FF2B5EF4-FFF2-40B4-BE49-F238E27FC236}">
                <a16:creationId xmlns:a16="http://schemas.microsoft.com/office/drawing/2014/main" id="{35793EBC-A755-4F75-A9CF-74F2AE46454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3C32AFD-D043-4289-8D52-6102BC373F19}"/>
              </a:ext>
            </a:extLst>
          </p:cNvPr>
          <p:cNvSpPr>
            <a:spLocks noGrp="1"/>
          </p:cNvSpPr>
          <p:nvPr>
            <p:ph type="sldNum" sz="quarter" idx="12"/>
          </p:nvPr>
        </p:nvSpPr>
        <p:spPr/>
        <p:txBody>
          <a:bodyPr/>
          <a:lstStyle/>
          <a:p>
            <a:fld id="{BE64EA19-C63B-4278-827E-F73C6C718479}" type="slidenum">
              <a:rPr lang="en-US" smtClean="0"/>
              <a:t>‹#›</a:t>
            </a:fld>
            <a:endParaRPr lang="en-US"/>
          </a:p>
        </p:txBody>
      </p:sp>
    </p:spTree>
    <p:extLst>
      <p:ext uri="{BB962C8B-B14F-4D97-AF65-F5344CB8AC3E}">
        <p14:creationId xmlns:p14="http://schemas.microsoft.com/office/powerpoint/2010/main" val="1487684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8256F1-5A8D-4699-ACD2-02504FE45365}"/>
              </a:ext>
            </a:extLst>
          </p:cNvPr>
          <p:cNvSpPr>
            <a:spLocks noGrp="1"/>
          </p:cNvSpPr>
          <p:nvPr>
            <p:ph type="dt" sz="half" idx="10"/>
          </p:nvPr>
        </p:nvSpPr>
        <p:spPr/>
        <p:txBody>
          <a:bodyPr/>
          <a:lstStyle/>
          <a:p>
            <a:fld id="{B42D7141-B9BD-49CA-8E06-FCD853977278}" type="datetimeFigureOut">
              <a:rPr lang="en-US" smtClean="0"/>
              <a:t>11/9/2017</a:t>
            </a:fld>
            <a:endParaRPr lang="en-US"/>
          </a:p>
        </p:txBody>
      </p:sp>
      <p:sp>
        <p:nvSpPr>
          <p:cNvPr id="3" name="Footer Placeholder 2">
            <a:extLst>
              <a:ext uri="{FF2B5EF4-FFF2-40B4-BE49-F238E27FC236}">
                <a16:creationId xmlns:a16="http://schemas.microsoft.com/office/drawing/2014/main" id="{35032132-B940-422D-99F1-1D96390B4F9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5D38315-657B-43FE-9474-C0C8EB6F28CF}"/>
              </a:ext>
            </a:extLst>
          </p:cNvPr>
          <p:cNvSpPr>
            <a:spLocks noGrp="1"/>
          </p:cNvSpPr>
          <p:nvPr>
            <p:ph type="sldNum" sz="quarter" idx="12"/>
          </p:nvPr>
        </p:nvSpPr>
        <p:spPr/>
        <p:txBody>
          <a:bodyPr/>
          <a:lstStyle/>
          <a:p>
            <a:fld id="{BE64EA19-C63B-4278-827E-F73C6C718479}" type="slidenum">
              <a:rPr lang="en-US" smtClean="0"/>
              <a:t>‹#›</a:t>
            </a:fld>
            <a:endParaRPr lang="en-US"/>
          </a:p>
        </p:txBody>
      </p:sp>
    </p:spTree>
    <p:extLst>
      <p:ext uri="{BB962C8B-B14F-4D97-AF65-F5344CB8AC3E}">
        <p14:creationId xmlns:p14="http://schemas.microsoft.com/office/powerpoint/2010/main" val="782041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46935-9E6A-4003-A4E4-28F5386F3E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CD009FA-4C8B-4E4B-A89F-CEA1013411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8304FBD-0537-44DA-85A5-1DC50A9AEB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A5645B0-322C-438A-A084-EEED8C1B16DA}"/>
              </a:ext>
            </a:extLst>
          </p:cNvPr>
          <p:cNvSpPr>
            <a:spLocks noGrp="1"/>
          </p:cNvSpPr>
          <p:nvPr>
            <p:ph type="dt" sz="half" idx="10"/>
          </p:nvPr>
        </p:nvSpPr>
        <p:spPr/>
        <p:txBody>
          <a:bodyPr/>
          <a:lstStyle/>
          <a:p>
            <a:fld id="{B42D7141-B9BD-49CA-8E06-FCD853977278}" type="datetimeFigureOut">
              <a:rPr lang="en-US" smtClean="0"/>
              <a:t>11/9/2017</a:t>
            </a:fld>
            <a:endParaRPr lang="en-US"/>
          </a:p>
        </p:txBody>
      </p:sp>
      <p:sp>
        <p:nvSpPr>
          <p:cNvPr id="6" name="Footer Placeholder 5">
            <a:extLst>
              <a:ext uri="{FF2B5EF4-FFF2-40B4-BE49-F238E27FC236}">
                <a16:creationId xmlns:a16="http://schemas.microsoft.com/office/drawing/2014/main" id="{AB10D397-ECBA-48A0-87C7-DA67567487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A5A2CE-6533-4964-9051-26F6E4E7CB3D}"/>
              </a:ext>
            </a:extLst>
          </p:cNvPr>
          <p:cNvSpPr>
            <a:spLocks noGrp="1"/>
          </p:cNvSpPr>
          <p:nvPr>
            <p:ph type="sldNum" sz="quarter" idx="12"/>
          </p:nvPr>
        </p:nvSpPr>
        <p:spPr/>
        <p:txBody>
          <a:bodyPr/>
          <a:lstStyle/>
          <a:p>
            <a:fld id="{BE64EA19-C63B-4278-827E-F73C6C718479}" type="slidenum">
              <a:rPr lang="en-US" smtClean="0"/>
              <a:t>‹#›</a:t>
            </a:fld>
            <a:endParaRPr lang="en-US"/>
          </a:p>
        </p:txBody>
      </p:sp>
    </p:spTree>
    <p:extLst>
      <p:ext uri="{BB962C8B-B14F-4D97-AF65-F5344CB8AC3E}">
        <p14:creationId xmlns:p14="http://schemas.microsoft.com/office/powerpoint/2010/main" val="10450370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DFB0A-E5C7-4C95-B942-91E6BFAD46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5D4D984-3224-44B2-AE0A-6E99734684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E06BB5-7648-45DA-9348-148B4BE16A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7465068-9D90-4F2C-AB58-7B0B345839C6}"/>
              </a:ext>
            </a:extLst>
          </p:cNvPr>
          <p:cNvSpPr>
            <a:spLocks noGrp="1"/>
          </p:cNvSpPr>
          <p:nvPr>
            <p:ph type="dt" sz="half" idx="10"/>
          </p:nvPr>
        </p:nvSpPr>
        <p:spPr/>
        <p:txBody>
          <a:bodyPr/>
          <a:lstStyle/>
          <a:p>
            <a:fld id="{B42D7141-B9BD-49CA-8E06-FCD853977278}" type="datetimeFigureOut">
              <a:rPr lang="en-US" smtClean="0"/>
              <a:t>11/9/2017</a:t>
            </a:fld>
            <a:endParaRPr lang="en-US"/>
          </a:p>
        </p:txBody>
      </p:sp>
      <p:sp>
        <p:nvSpPr>
          <p:cNvPr id="6" name="Footer Placeholder 5">
            <a:extLst>
              <a:ext uri="{FF2B5EF4-FFF2-40B4-BE49-F238E27FC236}">
                <a16:creationId xmlns:a16="http://schemas.microsoft.com/office/drawing/2014/main" id="{AC4D9C96-4486-469C-8C9B-07AB07615B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2F4625-305A-4859-8762-86C13C356455}"/>
              </a:ext>
            </a:extLst>
          </p:cNvPr>
          <p:cNvSpPr>
            <a:spLocks noGrp="1"/>
          </p:cNvSpPr>
          <p:nvPr>
            <p:ph type="sldNum" sz="quarter" idx="12"/>
          </p:nvPr>
        </p:nvSpPr>
        <p:spPr/>
        <p:txBody>
          <a:bodyPr/>
          <a:lstStyle/>
          <a:p>
            <a:fld id="{BE64EA19-C63B-4278-827E-F73C6C718479}" type="slidenum">
              <a:rPr lang="en-US" smtClean="0"/>
              <a:t>‹#›</a:t>
            </a:fld>
            <a:endParaRPr lang="en-US"/>
          </a:p>
        </p:txBody>
      </p:sp>
    </p:spTree>
    <p:extLst>
      <p:ext uri="{BB962C8B-B14F-4D97-AF65-F5344CB8AC3E}">
        <p14:creationId xmlns:p14="http://schemas.microsoft.com/office/powerpoint/2010/main" val="8278736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349578-2FEF-44C6-880D-0E4F72AC6C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1DA4B37-5BDA-42C8-9323-ECF3360368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EB3959-0FFE-4F75-AF96-22B2532B39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2D7141-B9BD-49CA-8E06-FCD853977278}" type="datetimeFigureOut">
              <a:rPr lang="en-US" smtClean="0"/>
              <a:t>11/9/2017</a:t>
            </a:fld>
            <a:endParaRPr lang="en-US"/>
          </a:p>
        </p:txBody>
      </p:sp>
      <p:sp>
        <p:nvSpPr>
          <p:cNvPr id="5" name="Footer Placeholder 4">
            <a:extLst>
              <a:ext uri="{FF2B5EF4-FFF2-40B4-BE49-F238E27FC236}">
                <a16:creationId xmlns:a16="http://schemas.microsoft.com/office/drawing/2014/main" id="{11183F43-26CD-412A-B260-46D9B4B70A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FEF8429-CCCB-4B83-A5B6-6D156ED8E7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64EA19-C63B-4278-827E-F73C6C718479}" type="slidenum">
              <a:rPr lang="en-US" smtClean="0"/>
              <a:t>‹#›</a:t>
            </a:fld>
            <a:endParaRPr lang="en-US"/>
          </a:p>
        </p:txBody>
      </p:sp>
    </p:spTree>
    <p:extLst>
      <p:ext uri="{BB962C8B-B14F-4D97-AF65-F5344CB8AC3E}">
        <p14:creationId xmlns:p14="http://schemas.microsoft.com/office/powerpoint/2010/main" val="23892106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9000" b="-9000"/>
          </a:stretch>
        </a:blipFill>
        <a:effectLst/>
      </p:bgPr>
    </p:bg>
    <p:spTree>
      <p:nvGrpSpPr>
        <p:cNvPr id="1" name=""/>
        <p:cNvGrpSpPr/>
        <p:nvPr/>
      </p:nvGrpSpPr>
      <p:grpSpPr>
        <a:xfrm>
          <a:off x="0" y="0"/>
          <a:ext cx="0" cy="0"/>
          <a:chOff x="0" y="0"/>
          <a:chExt cx="0" cy="0"/>
        </a:xfrm>
      </p:grpSpPr>
      <p:sp useBgFill="1">
        <p:nvSpPr>
          <p:cNvPr id="29" name="Rectangle 23">
            <a:extLst>
              <a:ext uri="{FF2B5EF4-FFF2-40B4-BE49-F238E27FC236}">
                <a16:creationId xmlns:a16="http://schemas.microsoft.com/office/drawing/2014/main" id="{B558F58E-93BA-44A3-BCDA-585AFF2E4F3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 close up of a logo&#10;&#10;Description generated with high confidence">
            <a:extLst>
              <a:ext uri="{FF2B5EF4-FFF2-40B4-BE49-F238E27FC236}">
                <a16:creationId xmlns:a16="http://schemas.microsoft.com/office/drawing/2014/main" id="{A6077099-2D57-4609-A449-6F2140137858}"/>
              </a:ext>
            </a:extLst>
          </p:cNvPr>
          <p:cNvPicPr>
            <a:picLocks noChangeAspect="1"/>
          </p:cNvPicPr>
          <p:nvPr/>
        </p:nvPicPr>
        <p:blipFill rotWithShape="1">
          <a:blip r:embed="rId3">
            <a:extLst>
              <a:ext uri="{28A0092B-C50C-407E-A947-70E740481C1C}">
                <a14:useLocalDpi xmlns:a14="http://schemas.microsoft.com/office/drawing/2010/main" val="0"/>
              </a:ext>
            </a:extLst>
          </a:blip>
          <a:srcRect l="4634" r="3814" b="4"/>
          <a:stretch/>
        </p:blipFill>
        <p:spPr>
          <a:xfrm>
            <a:off x="2040082" y="2746906"/>
            <a:ext cx="1065975" cy="1164291"/>
          </a:xfrm>
          <a:custGeom>
            <a:avLst/>
            <a:gdLst>
              <a:gd name="connsiteX0" fmla="*/ 45571 w 6278877"/>
              <a:gd name="connsiteY0" fmla="*/ 0 h 6858000"/>
              <a:gd name="connsiteX1" fmla="*/ 6278877 w 6278877"/>
              <a:gd name="connsiteY1" fmla="*/ 0 h 6858000"/>
              <a:gd name="connsiteX2" fmla="*/ 6278877 w 6278877"/>
              <a:gd name="connsiteY2" fmla="*/ 6858000 h 6858000"/>
              <a:gd name="connsiteX3" fmla="*/ 3292307 w 6278877"/>
              <a:gd name="connsiteY3" fmla="*/ 6858000 h 6858000"/>
              <a:gd name="connsiteX4" fmla="*/ 3181525 w 6278877"/>
              <a:gd name="connsiteY4" fmla="*/ 6786980 h 6858000"/>
              <a:gd name="connsiteX5" fmla="*/ 0 w 6278877"/>
              <a:gd name="connsiteY5" fmla="*/ 803252 h 6858000"/>
              <a:gd name="connsiteX6" fmla="*/ 37255 w 6278877"/>
              <a:gd name="connsiteY6" fmla="*/ 654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7" h="6858000">
                <a:moveTo>
                  <a:pt x="45571" y="0"/>
                </a:moveTo>
                <a:lnTo>
                  <a:pt x="6278877" y="0"/>
                </a:lnTo>
                <a:lnTo>
                  <a:pt x="6278877" y="6858000"/>
                </a:lnTo>
                <a:lnTo>
                  <a:pt x="3292307" y="6858000"/>
                </a:lnTo>
                <a:lnTo>
                  <a:pt x="3181525" y="6786980"/>
                </a:lnTo>
                <a:cubicBezTo>
                  <a:pt x="1262020" y="5490189"/>
                  <a:pt x="0" y="3294101"/>
                  <a:pt x="0" y="803252"/>
                </a:cubicBezTo>
                <a:cubicBezTo>
                  <a:pt x="0" y="554167"/>
                  <a:pt x="12619" y="308030"/>
                  <a:pt x="37255" y="65445"/>
                </a:cubicBezTo>
                <a:close/>
              </a:path>
            </a:pathLst>
          </a:custGeom>
        </p:spPr>
      </p:pic>
      <p:cxnSp>
        <p:nvCxnSpPr>
          <p:cNvPr id="33" name="Straight Arrow Connector 25">
            <a:extLst>
              <a:ext uri="{FF2B5EF4-FFF2-40B4-BE49-F238E27FC236}">
                <a16:creationId xmlns:a16="http://schemas.microsoft.com/office/drawing/2014/main" id="{BCD0BBC1-A7D4-445D-98AC-95A6A45D8EBB}"/>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93776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ED32C8A-BA16-4B19-A910-19C81D42FD55}"/>
              </a:ext>
            </a:extLst>
          </p:cNvPr>
          <p:cNvSpPr>
            <a:spLocks noGrp="1"/>
          </p:cNvSpPr>
          <p:nvPr>
            <p:ph type="ctrTitle"/>
          </p:nvPr>
        </p:nvSpPr>
        <p:spPr>
          <a:xfrm>
            <a:off x="655320" y="2631125"/>
            <a:ext cx="4983480" cy="2397443"/>
          </a:xfrm>
        </p:spPr>
        <p:txBody>
          <a:bodyPr anchor="t">
            <a:normAutofit/>
          </a:bodyPr>
          <a:lstStyle/>
          <a:p>
            <a:pPr algn="l"/>
            <a:r>
              <a:rPr lang="en-US" dirty="0"/>
              <a:t>Bar-Pop</a:t>
            </a:r>
            <a:endParaRPr lang="en-US" i="1" dirty="0"/>
          </a:p>
        </p:txBody>
      </p:sp>
      <p:sp>
        <p:nvSpPr>
          <p:cNvPr id="4" name="Subtitle 3">
            <a:extLst>
              <a:ext uri="{FF2B5EF4-FFF2-40B4-BE49-F238E27FC236}">
                <a16:creationId xmlns:a16="http://schemas.microsoft.com/office/drawing/2014/main" id="{7D5FA5CD-C5B9-49BA-AC64-57F580C98534}"/>
              </a:ext>
            </a:extLst>
          </p:cNvPr>
          <p:cNvSpPr>
            <a:spLocks noGrp="1"/>
          </p:cNvSpPr>
          <p:nvPr>
            <p:ph type="subTitle" idx="1"/>
          </p:nvPr>
        </p:nvSpPr>
        <p:spPr>
          <a:xfrm>
            <a:off x="655320" y="487681"/>
            <a:ext cx="4983480" cy="1499975"/>
          </a:xfrm>
        </p:spPr>
        <p:txBody>
          <a:bodyPr anchor="b">
            <a:normAutofit/>
          </a:bodyPr>
          <a:lstStyle/>
          <a:p>
            <a:pPr algn="l"/>
            <a:r>
              <a:rPr lang="en-US" dirty="0"/>
              <a:t>Mobile Application for Bar Populations</a:t>
            </a:r>
          </a:p>
        </p:txBody>
      </p:sp>
      <p:sp>
        <p:nvSpPr>
          <p:cNvPr id="8" name="Title 1">
            <a:extLst>
              <a:ext uri="{FF2B5EF4-FFF2-40B4-BE49-F238E27FC236}">
                <a16:creationId xmlns:a16="http://schemas.microsoft.com/office/drawing/2014/main" id="{96E44A8D-9DEF-4EB4-AB32-5B0564A3D672}"/>
              </a:ext>
            </a:extLst>
          </p:cNvPr>
          <p:cNvSpPr txBox="1">
            <a:spLocks/>
          </p:cNvSpPr>
          <p:nvPr/>
        </p:nvSpPr>
        <p:spPr>
          <a:xfrm>
            <a:off x="614317" y="4026977"/>
            <a:ext cx="8538072" cy="1645057"/>
          </a:xfrm>
          <a:prstGeom prst="rect">
            <a:avLst/>
          </a:prstGeom>
        </p:spPr>
        <p:txBody>
          <a:bodyPr vert="horz" lIns="91440" tIns="45720" rIns="91440" bIns="45720" rtlCol="0" anchor="b">
            <a:normAutofit fontScale="5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0700" dirty="0"/>
              <a:t>System Architecture, Design, and Interaction Diagrams </a:t>
            </a:r>
            <a:endParaRPr lang="en-US" dirty="0"/>
          </a:p>
        </p:txBody>
      </p:sp>
    </p:spTree>
    <p:extLst>
      <p:ext uri="{BB962C8B-B14F-4D97-AF65-F5344CB8AC3E}">
        <p14:creationId xmlns:p14="http://schemas.microsoft.com/office/powerpoint/2010/main" val="4255982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32C8A-BA16-4B19-A910-19C81D42FD55}"/>
              </a:ext>
            </a:extLst>
          </p:cNvPr>
          <p:cNvSpPr>
            <a:spLocks noGrp="1"/>
          </p:cNvSpPr>
          <p:nvPr>
            <p:ph type="ctrTitle"/>
          </p:nvPr>
        </p:nvSpPr>
        <p:spPr>
          <a:xfrm>
            <a:off x="2463396" y="0"/>
            <a:ext cx="7265208" cy="932987"/>
          </a:xfrm>
        </p:spPr>
        <p:txBody>
          <a:bodyPr>
            <a:noAutofit/>
          </a:bodyPr>
          <a:lstStyle/>
          <a:p>
            <a:r>
              <a:rPr lang="en-US" sz="5400" dirty="0"/>
              <a:t>Revised Actor and Goals</a:t>
            </a:r>
            <a:endParaRPr lang="en-US" sz="2800" dirty="0"/>
          </a:p>
        </p:txBody>
      </p:sp>
      <p:graphicFrame>
        <p:nvGraphicFramePr>
          <p:cNvPr id="6" name="Table 5">
            <a:extLst>
              <a:ext uri="{FF2B5EF4-FFF2-40B4-BE49-F238E27FC236}">
                <a16:creationId xmlns:a16="http://schemas.microsoft.com/office/drawing/2014/main" id="{18752C5B-2751-423A-9026-A74ADFDC6869}"/>
              </a:ext>
            </a:extLst>
          </p:cNvPr>
          <p:cNvGraphicFramePr>
            <a:graphicFrameLocks noGrp="1"/>
          </p:cNvGraphicFramePr>
          <p:nvPr>
            <p:extLst>
              <p:ext uri="{D42A27DB-BD31-4B8C-83A1-F6EECF244321}">
                <p14:modId xmlns:p14="http://schemas.microsoft.com/office/powerpoint/2010/main" val="2072017545"/>
              </p:ext>
            </p:extLst>
          </p:nvPr>
        </p:nvGraphicFramePr>
        <p:xfrm>
          <a:off x="2810311" y="1469785"/>
          <a:ext cx="6700494" cy="3918430"/>
        </p:xfrm>
        <a:graphic>
          <a:graphicData uri="http://schemas.openxmlformats.org/drawingml/2006/table">
            <a:tbl>
              <a:tblPr firstRow="1" firstCol="1" bandRow="1">
                <a:tableStyleId>{5202B0CA-FC54-4496-8BCA-5EF66A818D29}</a:tableStyleId>
              </a:tblPr>
              <a:tblGrid>
                <a:gridCol w="1285304">
                  <a:extLst>
                    <a:ext uri="{9D8B030D-6E8A-4147-A177-3AD203B41FA5}">
                      <a16:colId xmlns:a16="http://schemas.microsoft.com/office/drawing/2014/main" val="372727941"/>
                    </a:ext>
                  </a:extLst>
                </a:gridCol>
                <a:gridCol w="5415190">
                  <a:extLst>
                    <a:ext uri="{9D8B030D-6E8A-4147-A177-3AD203B41FA5}">
                      <a16:colId xmlns:a16="http://schemas.microsoft.com/office/drawing/2014/main" val="2992986365"/>
                    </a:ext>
                  </a:extLst>
                </a:gridCol>
              </a:tblGrid>
              <a:tr h="552748">
                <a:tc>
                  <a:txBody>
                    <a:bodyPr/>
                    <a:lstStyle/>
                    <a:p>
                      <a:pPr marL="0" marR="0" algn="ctr">
                        <a:lnSpc>
                          <a:spcPts val="1200"/>
                        </a:lnSpc>
                        <a:spcBef>
                          <a:spcPts val="0"/>
                        </a:spcBef>
                        <a:spcAft>
                          <a:spcPts val="0"/>
                        </a:spcAft>
                      </a:pPr>
                      <a:r>
                        <a:rPr lang="en-US" sz="1400" dirty="0">
                          <a:effectLst/>
                        </a:rPr>
                        <a:t>Actors</a:t>
                      </a:r>
                      <a:endParaRPr lang="en-US" sz="1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R w="12700" cap="flat" cmpd="sng" algn="ctr">
                      <a:noFill/>
                      <a:prstDash val="solid"/>
                      <a:round/>
                      <a:headEnd type="none" w="med" len="med"/>
                      <a:tailEnd type="none" w="med" len="med"/>
                    </a:lnR>
                  </a:tcPr>
                </a:tc>
                <a:tc>
                  <a:txBody>
                    <a:bodyPr/>
                    <a:lstStyle/>
                    <a:p>
                      <a:pPr marL="0" marR="0" algn="ctr">
                        <a:lnSpc>
                          <a:spcPts val="1200"/>
                        </a:lnSpc>
                        <a:spcBef>
                          <a:spcPts val="0"/>
                        </a:spcBef>
                        <a:spcAft>
                          <a:spcPts val="0"/>
                        </a:spcAft>
                      </a:pPr>
                      <a:r>
                        <a:rPr lang="en-US" sz="1400" dirty="0">
                          <a:effectLst/>
                        </a:rPr>
                        <a:t>Goals</a:t>
                      </a:r>
                      <a:endParaRPr lang="en-US" sz="1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347056531"/>
                  </a:ext>
                </a:extLst>
              </a:tr>
              <a:tr h="613602">
                <a:tc>
                  <a:txBody>
                    <a:bodyPr/>
                    <a:lstStyle/>
                    <a:p>
                      <a:pPr marL="0" marR="0">
                        <a:lnSpc>
                          <a:spcPts val="1200"/>
                        </a:lnSpc>
                        <a:spcBef>
                          <a:spcPts val="0"/>
                        </a:spcBef>
                        <a:spcAft>
                          <a:spcPts val="0"/>
                        </a:spcAft>
                      </a:pPr>
                      <a:r>
                        <a:rPr lang="en-US" sz="1400" dirty="0">
                          <a:effectLst/>
                        </a:rPr>
                        <a:t>Venue-Hopper </a:t>
                      </a:r>
                    </a:p>
                    <a:p>
                      <a:pPr marL="0" marR="0">
                        <a:lnSpc>
                          <a:spcPts val="1200"/>
                        </a:lnSpc>
                        <a:spcBef>
                          <a:spcPts val="0"/>
                        </a:spcBef>
                        <a:spcAft>
                          <a:spcPts val="0"/>
                        </a:spcAft>
                      </a:pPr>
                      <a:r>
                        <a:rPr lang="en-US" sz="1400" dirty="0">
                          <a:effectLst/>
                        </a:rPr>
                        <a:t> </a:t>
                      </a:r>
                      <a:endParaRPr lang="en-US" sz="1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ts val="1200"/>
                        </a:lnSpc>
                        <a:spcBef>
                          <a:spcPts val="0"/>
                        </a:spcBef>
                        <a:spcAft>
                          <a:spcPts val="0"/>
                        </a:spcAft>
                      </a:pPr>
                      <a:r>
                        <a:rPr lang="en-US" sz="1400" dirty="0">
                          <a:effectLst/>
                        </a:rPr>
                        <a:t>To register or log into an account, and to obtain venue information.</a:t>
                      </a:r>
                      <a:endParaRPr lang="en-US" sz="1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T w="12700" cap="flat" cmpd="sng" algn="ctr">
                      <a:noFill/>
                      <a:prstDash val="solid"/>
                      <a:round/>
                      <a:headEnd type="none" w="med" len="med"/>
                      <a:tailEnd type="none" w="med" len="med"/>
                    </a:lnT>
                  </a:tcPr>
                </a:tc>
                <a:extLst>
                  <a:ext uri="{0D108BD9-81ED-4DB2-BD59-A6C34878D82A}">
                    <a16:rowId xmlns:a16="http://schemas.microsoft.com/office/drawing/2014/main" val="3338819030"/>
                  </a:ext>
                </a:extLst>
              </a:tr>
              <a:tr h="921670">
                <a:tc>
                  <a:txBody>
                    <a:bodyPr/>
                    <a:lstStyle/>
                    <a:p>
                      <a:pPr marL="0" marR="0">
                        <a:lnSpc>
                          <a:spcPts val="1200"/>
                        </a:lnSpc>
                        <a:spcBef>
                          <a:spcPts val="0"/>
                        </a:spcBef>
                        <a:spcAft>
                          <a:spcPts val="0"/>
                        </a:spcAft>
                      </a:pPr>
                      <a:r>
                        <a:rPr lang="en-US" sz="1400" dirty="0">
                          <a:effectLst/>
                        </a:rPr>
                        <a:t>Venue-Owner </a:t>
                      </a:r>
                      <a:endParaRPr lang="en-US" sz="1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ts val="1200"/>
                        </a:lnSpc>
                        <a:spcBef>
                          <a:spcPts val="0"/>
                        </a:spcBef>
                        <a:spcAft>
                          <a:spcPts val="0"/>
                        </a:spcAft>
                      </a:pPr>
                      <a:r>
                        <a:rPr lang="en-US" sz="1400" dirty="0">
                          <a:effectLst/>
                        </a:rPr>
                        <a:t>To obtain information about their venue and to edit information about the venue they own. This includes adding, removing, or modifying events.</a:t>
                      </a:r>
                      <a:endParaRPr lang="en-US" sz="1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805077113"/>
                  </a:ext>
                </a:extLst>
              </a:tr>
              <a:tr h="1219470">
                <a:tc>
                  <a:txBody>
                    <a:bodyPr/>
                    <a:lstStyle/>
                    <a:p>
                      <a:pPr marL="0" marR="0">
                        <a:lnSpc>
                          <a:spcPts val="1200"/>
                        </a:lnSpc>
                        <a:spcBef>
                          <a:spcPts val="0"/>
                        </a:spcBef>
                        <a:spcAft>
                          <a:spcPts val="0"/>
                        </a:spcAft>
                      </a:pPr>
                      <a:r>
                        <a:rPr lang="en-US" sz="1400" dirty="0">
                          <a:effectLst/>
                        </a:rPr>
                        <a:t>Manager</a:t>
                      </a:r>
                    </a:p>
                    <a:p>
                      <a:pPr marL="0" marR="0">
                        <a:lnSpc>
                          <a:spcPts val="1200"/>
                        </a:lnSpc>
                        <a:spcBef>
                          <a:spcPts val="0"/>
                        </a:spcBef>
                        <a:spcAft>
                          <a:spcPts val="0"/>
                        </a:spcAft>
                      </a:pPr>
                      <a:r>
                        <a:rPr lang="en-US" sz="1400" dirty="0">
                          <a:effectLst/>
                        </a:rPr>
                        <a:t> </a:t>
                      </a:r>
                      <a:endParaRPr lang="en-US" sz="1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ts val="1200"/>
                        </a:lnSpc>
                        <a:spcBef>
                          <a:spcPts val="0"/>
                        </a:spcBef>
                        <a:spcAft>
                          <a:spcPts val="0"/>
                        </a:spcAft>
                      </a:pPr>
                      <a:r>
                        <a:rPr lang="en-US" sz="1400" dirty="0">
                          <a:effectLst/>
                        </a:rPr>
                        <a:t>To manage accounts and approve user privilege requests. To add and edit venue locations, events, and to obtain population and user statistics about the system. To manage advertisements and view statistics about the app, its events, and ad revenue.</a:t>
                      </a:r>
                      <a:endParaRPr lang="en-US" sz="1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661160254"/>
                  </a:ext>
                </a:extLst>
              </a:tr>
              <a:tr h="610940">
                <a:tc>
                  <a:txBody>
                    <a:bodyPr/>
                    <a:lstStyle/>
                    <a:p>
                      <a:pPr marL="0" marR="0">
                        <a:lnSpc>
                          <a:spcPts val="1200"/>
                        </a:lnSpc>
                        <a:spcBef>
                          <a:spcPts val="0"/>
                        </a:spcBef>
                        <a:spcAft>
                          <a:spcPts val="0"/>
                        </a:spcAft>
                      </a:pPr>
                      <a:r>
                        <a:rPr lang="en-US" sz="1400">
                          <a:effectLst/>
                        </a:rPr>
                        <a:t>Person Sensor</a:t>
                      </a:r>
                      <a:endParaRPr lang="en-US" sz="1400">
                        <a:effectLst/>
                        <a:latin typeface="Times"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ts val="1200"/>
                        </a:lnSpc>
                        <a:spcBef>
                          <a:spcPts val="0"/>
                        </a:spcBef>
                        <a:spcAft>
                          <a:spcPts val="0"/>
                        </a:spcAft>
                      </a:pPr>
                      <a:r>
                        <a:rPr lang="en-US" sz="1400" dirty="0">
                          <a:effectLst/>
                        </a:rPr>
                        <a:t>To detect and notify the system when a person has entered or exited a venue.</a:t>
                      </a:r>
                      <a:endParaRPr lang="en-US" sz="1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141878471"/>
                  </a:ext>
                </a:extLst>
              </a:tr>
            </a:tbl>
          </a:graphicData>
        </a:graphic>
      </p:graphicFrame>
    </p:spTree>
    <p:extLst>
      <p:ext uri="{BB962C8B-B14F-4D97-AF65-F5344CB8AC3E}">
        <p14:creationId xmlns:p14="http://schemas.microsoft.com/office/powerpoint/2010/main" val="288189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32C8A-BA16-4B19-A910-19C81D42FD55}"/>
              </a:ext>
            </a:extLst>
          </p:cNvPr>
          <p:cNvSpPr>
            <a:spLocks noGrp="1"/>
          </p:cNvSpPr>
          <p:nvPr>
            <p:ph type="ctrTitle"/>
          </p:nvPr>
        </p:nvSpPr>
        <p:spPr>
          <a:xfrm>
            <a:off x="943256" y="0"/>
            <a:ext cx="10305489" cy="932987"/>
          </a:xfrm>
        </p:spPr>
        <p:txBody>
          <a:bodyPr>
            <a:noAutofit/>
          </a:bodyPr>
          <a:lstStyle/>
          <a:p>
            <a:r>
              <a:rPr lang="en-US" sz="5400" dirty="0"/>
              <a:t>Casual Use Case Casual Descriptions</a:t>
            </a:r>
            <a:endParaRPr lang="en-US" sz="2800" dirty="0"/>
          </a:p>
        </p:txBody>
      </p:sp>
      <p:sp>
        <p:nvSpPr>
          <p:cNvPr id="3" name="Rectangle 2">
            <a:extLst>
              <a:ext uri="{FF2B5EF4-FFF2-40B4-BE49-F238E27FC236}">
                <a16:creationId xmlns:a16="http://schemas.microsoft.com/office/drawing/2014/main" id="{F6DC6FE7-6812-4D85-A956-E210C116A8F2}"/>
              </a:ext>
            </a:extLst>
          </p:cNvPr>
          <p:cNvSpPr/>
          <p:nvPr/>
        </p:nvSpPr>
        <p:spPr>
          <a:xfrm>
            <a:off x="566759" y="1466492"/>
            <a:ext cx="5340992" cy="4678204"/>
          </a:xfrm>
          <a:prstGeom prst="rect">
            <a:avLst/>
          </a:prstGeom>
        </p:spPr>
        <p:txBody>
          <a:bodyPr wrap="square">
            <a:spAutoFit/>
          </a:bodyPr>
          <a:lstStyle/>
          <a:p>
            <a:r>
              <a:rPr lang="en-US" b="1" dirty="0">
                <a:latin typeface="Times" panose="02020603050405020304" pitchFamily="18" charset="0"/>
                <a:ea typeface="Times New Roman" panose="02020603050405020304" pitchFamily="18" charset="0"/>
                <a:cs typeface="Times New Roman" panose="02020603050405020304" pitchFamily="18" charset="0"/>
              </a:rPr>
              <a:t>UC1</a:t>
            </a:r>
            <a:r>
              <a:rPr lang="en-US" dirty="0">
                <a:latin typeface="Times" panose="02020603050405020304" pitchFamily="18" charset="0"/>
                <a:ea typeface="Times New Roman" panose="02020603050405020304" pitchFamily="18" charset="0"/>
                <a:cs typeface="Times New Roman" panose="02020603050405020304" pitchFamily="18" charset="0"/>
              </a:rPr>
              <a:t> – Register: To create an account and request privileges.</a:t>
            </a:r>
          </a:p>
          <a:p>
            <a:endParaRPr lang="en-US" dirty="0">
              <a:latin typeface="Times" panose="02020603050405020304" pitchFamily="18" charset="0"/>
              <a:ea typeface="Times New Roman" panose="02020603050405020304" pitchFamily="18" charset="0"/>
              <a:cs typeface="Times New Roman" panose="02020603050405020304" pitchFamily="18" charset="0"/>
            </a:endParaRPr>
          </a:p>
          <a:p>
            <a:r>
              <a:rPr lang="en-US" b="1" dirty="0">
                <a:latin typeface="Times" panose="02020603050405020304" pitchFamily="18" charset="0"/>
                <a:ea typeface="Times New Roman" panose="02020603050405020304" pitchFamily="18" charset="0"/>
                <a:cs typeface="Times New Roman" panose="02020603050405020304" pitchFamily="18" charset="0"/>
              </a:rPr>
              <a:t>UC2</a:t>
            </a:r>
            <a:r>
              <a:rPr lang="en-US" dirty="0">
                <a:latin typeface="Times" panose="02020603050405020304" pitchFamily="18" charset="0"/>
                <a:ea typeface="Times New Roman" panose="02020603050405020304" pitchFamily="18" charset="0"/>
                <a:cs typeface="Times New Roman" panose="02020603050405020304" pitchFamily="18" charset="0"/>
              </a:rPr>
              <a:t> – Login: To log into a registered account.</a:t>
            </a:r>
          </a:p>
          <a:p>
            <a:r>
              <a:rPr lang="en-US" dirty="0">
                <a:latin typeface="Times" panose="02020603050405020304" pitchFamily="18" charset="0"/>
                <a:ea typeface="Times New Roman" panose="02020603050405020304" pitchFamily="18" charset="0"/>
                <a:cs typeface="Times New Roman" panose="02020603050405020304" pitchFamily="18" charset="0"/>
              </a:rPr>
              <a:t> </a:t>
            </a:r>
          </a:p>
          <a:p>
            <a:r>
              <a:rPr lang="en-US" b="1" dirty="0">
                <a:latin typeface="Times" panose="02020603050405020304" pitchFamily="18" charset="0"/>
                <a:ea typeface="Times New Roman" panose="02020603050405020304" pitchFamily="18" charset="0"/>
                <a:cs typeface="Times New Roman" panose="02020603050405020304" pitchFamily="18" charset="0"/>
              </a:rPr>
              <a:t>UC3 – </a:t>
            </a:r>
            <a:r>
              <a:rPr lang="en-US" dirty="0">
                <a:latin typeface="Times" panose="02020603050405020304" pitchFamily="18" charset="0"/>
                <a:ea typeface="Times New Roman" panose="02020603050405020304" pitchFamily="18" charset="0"/>
                <a:cs typeface="Times New Roman" panose="02020603050405020304" pitchFamily="18" charset="0"/>
              </a:rPr>
              <a:t>View Map: To populate the map displayed to users with nearby venues.</a:t>
            </a:r>
          </a:p>
          <a:p>
            <a:r>
              <a:rPr lang="en-US" dirty="0">
                <a:latin typeface="Times" panose="02020603050405020304" pitchFamily="18" charset="0"/>
                <a:ea typeface="Times New Roman" panose="02020603050405020304" pitchFamily="18" charset="0"/>
                <a:cs typeface="Times New Roman" panose="02020603050405020304" pitchFamily="18" charset="0"/>
              </a:rPr>
              <a:t> </a:t>
            </a:r>
          </a:p>
          <a:p>
            <a:r>
              <a:rPr lang="en-US" b="1" dirty="0">
                <a:latin typeface="Times" panose="02020603050405020304" pitchFamily="18" charset="0"/>
                <a:ea typeface="Times New Roman" panose="02020603050405020304" pitchFamily="18" charset="0"/>
                <a:cs typeface="Times New Roman" panose="02020603050405020304" pitchFamily="18" charset="0"/>
              </a:rPr>
              <a:t>UC4 – </a:t>
            </a:r>
            <a:r>
              <a:rPr lang="en-US" dirty="0">
                <a:latin typeface="Times" panose="02020603050405020304" pitchFamily="18" charset="0"/>
                <a:ea typeface="Times New Roman" panose="02020603050405020304" pitchFamily="18" charset="0"/>
                <a:cs typeface="Times New Roman" panose="02020603050405020304" pitchFamily="18" charset="0"/>
              </a:rPr>
              <a:t>View Venue Information: To obtain event and population information of a venue.</a:t>
            </a:r>
          </a:p>
          <a:p>
            <a:r>
              <a:rPr lang="en-US" dirty="0">
                <a:latin typeface="Times" panose="02020603050405020304" pitchFamily="18" charset="0"/>
                <a:ea typeface="Times New Roman" panose="02020603050405020304" pitchFamily="18" charset="0"/>
                <a:cs typeface="Times New Roman" panose="02020603050405020304" pitchFamily="18" charset="0"/>
              </a:rPr>
              <a:t> </a:t>
            </a:r>
          </a:p>
          <a:p>
            <a:r>
              <a:rPr lang="en-US" b="1" dirty="0">
                <a:latin typeface="Times" panose="02020603050405020304" pitchFamily="18" charset="0"/>
                <a:ea typeface="Times New Roman" panose="02020603050405020304" pitchFamily="18" charset="0"/>
                <a:cs typeface="Times New Roman" panose="02020603050405020304" pitchFamily="18" charset="0"/>
              </a:rPr>
              <a:t>UC5</a:t>
            </a:r>
            <a:r>
              <a:rPr lang="en-US" dirty="0">
                <a:latin typeface="Times" panose="02020603050405020304" pitchFamily="18" charset="0"/>
                <a:ea typeface="Times New Roman" panose="02020603050405020304" pitchFamily="18" charset="0"/>
                <a:cs typeface="Times New Roman" panose="02020603050405020304" pitchFamily="18" charset="0"/>
              </a:rPr>
              <a:t>-  Update Population: To get the population of a specific venue.</a:t>
            </a:r>
          </a:p>
          <a:p>
            <a:r>
              <a:rPr lang="en-US" dirty="0">
                <a:latin typeface="Times" panose="02020603050405020304" pitchFamily="18" charset="0"/>
                <a:ea typeface="Times New Roman" panose="02020603050405020304" pitchFamily="18" charset="0"/>
                <a:cs typeface="Times New Roman" panose="02020603050405020304" pitchFamily="18" charset="0"/>
              </a:rPr>
              <a:t> </a:t>
            </a:r>
          </a:p>
          <a:p>
            <a:r>
              <a:rPr lang="en-US" b="1" dirty="0">
                <a:latin typeface="Times" panose="02020603050405020304" pitchFamily="18" charset="0"/>
                <a:ea typeface="Times New Roman" panose="02020603050405020304" pitchFamily="18" charset="0"/>
                <a:cs typeface="Times New Roman" panose="02020603050405020304" pitchFamily="18" charset="0"/>
              </a:rPr>
              <a:t>UC6 – </a:t>
            </a:r>
            <a:r>
              <a:rPr lang="en-US" dirty="0">
                <a:latin typeface="Times" panose="02020603050405020304" pitchFamily="18" charset="0"/>
                <a:ea typeface="Times New Roman" panose="02020603050405020304" pitchFamily="18" charset="0"/>
                <a:cs typeface="Times New Roman" panose="02020603050405020304" pitchFamily="18" charset="0"/>
              </a:rPr>
              <a:t>Add Event: To create an event for a specific venue.</a:t>
            </a:r>
          </a:p>
          <a:p>
            <a:pPr>
              <a:lnSpc>
                <a:spcPts val="1200"/>
              </a:lnSpc>
            </a:pPr>
            <a:endParaRPr lang="en-US" dirty="0">
              <a:latin typeface="Times" panose="02020603050405020304" pitchFamily="18" charset="0"/>
              <a:ea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2D2FA1E2-D87B-4972-80FA-773DE44507AD}"/>
              </a:ext>
            </a:extLst>
          </p:cNvPr>
          <p:cNvSpPr/>
          <p:nvPr/>
        </p:nvSpPr>
        <p:spPr>
          <a:xfrm>
            <a:off x="5907753" y="1154177"/>
            <a:ext cx="5340992" cy="4801314"/>
          </a:xfrm>
          <a:prstGeom prst="rect">
            <a:avLst/>
          </a:prstGeom>
        </p:spPr>
        <p:txBody>
          <a:bodyPr wrap="square">
            <a:spAutoFit/>
          </a:bodyPr>
          <a:lstStyle/>
          <a:p>
            <a:r>
              <a:rPr lang="en-US" dirty="0">
                <a:latin typeface="Times" panose="02020603050405020304" pitchFamily="18" charset="0"/>
                <a:ea typeface="Times New Roman" panose="02020603050405020304" pitchFamily="18" charset="0"/>
                <a:cs typeface="Times New Roman" panose="02020603050405020304" pitchFamily="18" charset="0"/>
              </a:rPr>
              <a:t> </a:t>
            </a:r>
          </a:p>
          <a:p>
            <a:r>
              <a:rPr lang="en-US" b="1" dirty="0">
                <a:latin typeface="Times" panose="02020603050405020304" pitchFamily="18" charset="0"/>
                <a:ea typeface="Times New Roman" panose="02020603050405020304" pitchFamily="18" charset="0"/>
                <a:cs typeface="Times New Roman" panose="02020603050405020304" pitchFamily="18" charset="0"/>
              </a:rPr>
              <a:t>UC7 </a:t>
            </a:r>
            <a:r>
              <a:rPr lang="en-US" dirty="0">
                <a:latin typeface="Times" panose="02020603050405020304" pitchFamily="18" charset="0"/>
                <a:ea typeface="Times New Roman" panose="02020603050405020304" pitchFamily="18" charset="0"/>
                <a:cs typeface="Times New Roman" panose="02020603050405020304" pitchFamily="18" charset="0"/>
              </a:rPr>
              <a:t>-  Modify Event: To modify information about an event or remove it.</a:t>
            </a:r>
          </a:p>
          <a:p>
            <a:endParaRPr lang="en-US" dirty="0">
              <a:latin typeface="Times" panose="02020603050405020304" pitchFamily="18" charset="0"/>
              <a:ea typeface="Times New Roman" panose="02020603050405020304" pitchFamily="18" charset="0"/>
              <a:cs typeface="Times New Roman" panose="02020603050405020304" pitchFamily="18" charset="0"/>
            </a:endParaRPr>
          </a:p>
          <a:p>
            <a:r>
              <a:rPr lang="en-US" b="1" dirty="0">
                <a:latin typeface="Times" panose="02020603050405020304" pitchFamily="18" charset="0"/>
                <a:ea typeface="Times New Roman" panose="02020603050405020304" pitchFamily="18" charset="0"/>
                <a:cs typeface="Times New Roman" panose="02020603050405020304" pitchFamily="18" charset="0"/>
              </a:rPr>
              <a:t>UC8 </a:t>
            </a:r>
            <a:r>
              <a:rPr lang="en-US" dirty="0">
                <a:latin typeface="Times" panose="02020603050405020304" pitchFamily="18" charset="0"/>
                <a:ea typeface="Times New Roman" panose="02020603050405020304" pitchFamily="18" charset="0"/>
                <a:cs typeface="Times New Roman" panose="02020603050405020304" pitchFamily="18" charset="0"/>
              </a:rPr>
              <a:t>-  Add Venue: To create a new venue.</a:t>
            </a:r>
          </a:p>
          <a:p>
            <a:endParaRPr lang="en-US" dirty="0">
              <a:latin typeface="Times" panose="02020603050405020304" pitchFamily="18" charset="0"/>
              <a:ea typeface="Times New Roman" panose="02020603050405020304" pitchFamily="18" charset="0"/>
              <a:cs typeface="Times New Roman" panose="02020603050405020304" pitchFamily="18" charset="0"/>
            </a:endParaRPr>
          </a:p>
          <a:p>
            <a:r>
              <a:rPr lang="en-US" b="1" dirty="0">
                <a:latin typeface="Times" panose="02020603050405020304" pitchFamily="18" charset="0"/>
                <a:ea typeface="Times New Roman" panose="02020603050405020304" pitchFamily="18" charset="0"/>
                <a:cs typeface="Times New Roman" panose="02020603050405020304" pitchFamily="18" charset="0"/>
              </a:rPr>
              <a:t>UC9 </a:t>
            </a:r>
            <a:r>
              <a:rPr lang="en-US" dirty="0">
                <a:latin typeface="Times" panose="02020603050405020304" pitchFamily="18" charset="0"/>
                <a:ea typeface="Times New Roman" panose="02020603050405020304" pitchFamily="18" charset="0"/>
                <a:cs typeface="Times New Roman" panose="02020603050405020304" pitchFamily="18" charset="0"/>
              </a:rPr>
              <a:t>-  Manage Venue: To modify any information about venue or to remove it.</a:t>
            </a:r>
          </a:p>
          <a:p>
            <a:endParaRPr lang="en-US" dirty="0">
              <a:latin typeface="Times" panose="02020603050405020304" pitchFamily="18" charset="0"/>
              <a:ea typeface="Times New Roman" panose="02020603050405020304" pitchFamily="18" charset="0"/>
              <a:cs typeface="Times New Roman" panose="02020603050405020304" pitchFamily="18" charset="0"/>
            </a:endParaRPr>
          </a:p>
          <a:p>
            <a:r>
              <a:rPr lang="en-US" b="1" dirty="0">
                <a:latin typeface="Times" panose="02020603050405020304" pitchFamily="18" charset="0"/>
                <a:ea typeface="Times New Roman" panose="02020603050405020304" pitchFamily="18" charset="0"/>
                <a:cs typeface="Times New Roman" panose="02020603050405020304" pitchFamily="18" charset="0"/>
              </a:rPr>
              <a:t>UC10 </a:t>
            </a:r>
            <a:r>
              <a:rPr lang="en-US" dirty="0">
                <a:latin typeface="Times" panose="02020603050405020304" pitchFamily="18" charset="0"/>
                <a:ea typeface="Times New Roman" panose="02020603050405020304" pitchFamily="18" charset="0"/>
                <a:cs typeface="Times New Roman" panose="02020603050405020304" pitchFamily="18" charset="0"/>
              </a:rPr>
              <a:t>-  Approve Privileges: To approve or decline registration privileges requests.</a:t>
            </a:r>
          </a:p>
          <a:p>
            <a:endParaRPr lang="en-US" dirty="0">
              <a:latin typeface="Times" panose="02020603050405020304" pitchFamily="18" charset="0"/>
              <a:ea typeface="Times New Roman" panose="02020603050405020304" pitchFamily="18" charset="0"/>
              <a:cs typeface="Times New Roman" panose="02020603050405020304" pitchFamily="18" charset="0"/>
            </a:endParaRPr>
          </a:p>
          <a:p>
            <a:r>
              <a:rPr lang="en-US" b="1" dirty="0">
                <a:latin typeface="Times" panose="02020603050405020304" pitchFamily="18" charset="0"/>
                <a:ea typeface="Times New Roman" panose="02020603050405020304" pitchFamily="18" charset="0"/>
                <a:cs typeface="Times New Roman" panose="02020603050405020304" pitchFamily="18" charset="0"/>
              </a:rPr>
              <a:t>UC11 </a:t>
            </a:r>
            <a:r>
              <a:rPr lang="en-US" dirty="0">
                <a:latin typeface="Times" panose="02020603050405020304" pitchFamily="18" charset="0"/>
                <a:ea typeface="Times New Roman" panose="02020603050405020304" pitchFamily="18" charset="0"/>
                <a:cs typeface="Times New Roman" panose="02020603050405020304" pitchFamily="18" charset="0"/>
              </a:rPr>
              <a:t>-  Manage Advertisements: To add, edit, or remove advertisements in the app.</a:t>
            </a:r>
          </a:p>
          <a:p>
            <a:endParaRPr lang="en-US" dirty="0">
              <a:latin typeface="Times" panose="02020603050405020304" pitchFamily="18" charset="0"/>
              <a:ea typeface="Times New Roman" panose="02020603050405020304" pitchFamily="18" charset="0"/>
              <a:cs typeface="Times New Roman" panose="02020603050405020304" pitchFamily="18" charset="0"/>
            </a:endParaRPr>
          </a:p>
          <a:p>
            <a:r>
              <a:rPr lang="en-US" b="1" dirty="0">
                <a:latin typeface="Times" panose="02020603050405020304" pitchFamily="18" charset="0"/>
                <a:ea typeface="Times New Roman" panose="02020603050405020304" pitchFamily="18" charset="0"/>
                <a:cs typeface="Times New Roman" panose="02020603050405020304" pitchFamily="18" charset="0"/>
              </a:rPr>
              <a:t>UC12 </a:t>
            </a:r>
            <a:r>
              <a:rPr lang="en-US" dirty="0">
                <a:latin typeface="Times" panose="02020603050405020304" pitchFamily="18" charset="0"/>
                <a:ea typeface="Times New Roman" panose="02020603050405020304" pitchFamily="18" charset="0"/>
                <a:cs typeface="Times New Roman" panose="02020603050405020304" pitchFamily="18" charset="0"/>
              </a:rPr>
              <a:t>-  View Statistics: To obtain app usage, ad revenue, and event statistics. </a:t>
            </a:r>
          </a:p>
        </p:txBody>
      </p:sp>
    </p:spTree>
    <p:extLst>
      <p:ext uri="{BB962C8B-B14F-4D97-AF65-F5344CB8AC3E}">
        <p14:creationId xmlns:p14="http://schemas.microsoft.com/office/powerpoint/2010/main" val="3924796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32C8A-BA16-4B19-A910-19C81D42FD55}"/>
              </a:ext>
            </a:extLst>
          </p:cNvPr>
          <p:cNvSpPr>
            <a:spLocks noGrp="1"/>
          </p:cNvSpPr>
          <p:nvPr>
            <p:ph type="ctrTitle"/>
          </p:nvPr>
        </p:nvSpPr>
        <p:spPr>
          <a:xfrm>
            <a:off x="1086988" y="48883"/>
            <a:ext cx="10018024" cy="932987"/>
          </a:xfrm>
        </p:spPr>
        <p:txBody>
          <a:bodyPr>
            <a:noAutofit/>
          </a:bodyPr>
          <a:lstStyle/>
          <a:p>
            <a:r>
              <a:rPr lang="en-US" sz="5400" dirty="0"/>
              <a:t>Fully Dressed Use Case Excerpts </a:t>
            </a:r>
            <a:endParaRPr lang="en-US" sz="2800" dirty="0"/>
          </a:p>
        </p:txBody>
      </p:sp>
      <p:graphicFrame>
        <p:nvGraphicFramePr>
          <p:cNvPr id="3" name="Table 2">
            <a:extLst>
              <a:ext uri="{FF2B5EF4-FFF2-40B4-BE49-F238E27FC236}">
                <a16:creationId xmlns:a16="http://schemas.microsoft.com/office/drawing/2014/main" id="{740A1907-F510-4DCF-95FE-E92DCBF93CAE}"/>
              </a:ext>
            </a:extLst>
          </p:cNvPr>
          <p:cNvGraphicFramePr>
            <a:graphicFrameLocks noGrp="1"/>
          </p:cNvGraphicFramePr>
          <p:nvPr>
            <p:extLst>
              <p:ext uri="{D42A27DB-BD31-4B8C-83A1-F6EECF244321}">
                <p14:modId xmlns:p14="http://schemas.microsoft.com/office/powerpoint/2010/main" val="1237493505"/>
              </p:ext>
            </p:extLst>
          </p:nvPr>
        </p:nvGraphicFramePr>
        <p:xfrm>
          <a:off x="1086988" y="1466841"/>
          <a:ext cx="3778441" cy="4631032"/>
        </p:xfrm>
        <a:graphic>
          <a:graphicData uri="http://schemas.openxmlformats.org/drawingml/2006/table">
            <a:tbl>
              <a:tblPr firstRow="1" firstCol="1" bandRow="1">
                <a:tableStyleId>{5C22544A-7EE6-4342-B048-85BDC9FD1C3A}</a:tableStyleId>
              </a:tblPr>
              <a:tblGrid>
                <a:gridCol w="1205025">
                  <a:extLst>
                    <a:ext uri="{9D8B030D-6E8A-4147-A177-3AD203B41FA5}">
                      <a16:colId xmlns:a16="http://schemas.microsoft.com/office/drawing/2014/main" val="485721359"/>
                    </a:ext>
                  </a:extLst>
                </a:gridCol>
                <a:gridCol w="2489390">
                  <a:extLst>
                    <a:ext uri="{9D8B030D-6E8A-4147-A177-3AD203B41FA5}">
                      <a16:colId xmlns:a16="http://schemas.microsoft.com/office/drawing/2014/main" val="2236720228"/>
                    </a:ext>
                  </a:extLst>
                </a:gridCol>
                <a:gridCol w="84026">
                  <a:extLst>
                    <a:ext uri="{9D8B030D-6E8A-4147-A177-3AD203B41FA5}">
                      <a16:colId xmlns:a16="http://schemas.microsoft.com/office/drawing/2014/main" val="4068900360"/>
                    </a:ext>
                  </a:extLst>
                </a:gridCol>
              </a:tblGrid>
              <a:tr h="390839">
                <a:tc gridSpan="3">
                  <a:txBody>
                    <a:bodyPr/>
                    <a:lstStyle/>
                    <a:p>
                      <a:pPr marL="0" marR="0" algn="ctr">
                        <a:lnSpc>
                          <a:spcPts val="1200"/>
                        </a:lnSpc>
                        <a:spcBef>
                          <a:spcPts val="0"/>
                        </a:spcBef>
                        <a:spcAft>
                          <a:spcPts val="0"/>
                        </a:spcAft>
                      </a:pPr>
                      <a:r>
                        <a:rPr lang="en-US" sz="1200" dirty="0">
                          <a:effectLst/>
                        </a:rPr>
                        <a:t> </a:t>
                      </a:r>
                      <a:endParaRPr lang="en-US" sz="1000" dirty="0">
                        <a:effectLst/>
                      </a:endParaRPr>
                    </a:p>
                    <a:p>
                      <a:pPr marL="0" marR="0" algn="ctr">
                        <a:lnSpc>
                          <a:spcPts val="1200"/>
                        </a:lnSpc>
                        <a:spcBef>
                          <a:spcPts val="0"/>
                        </a:spcBef>
                        <a:spcAft>
                          <a:spcPts val="0"/>
                        </a:spcAft>
                      </a:pPr>
                      <a:r>
                        <a:rPr lang="en-US" sz="1200" dirty="0">
                          <a:effectLst/>
                        </a:rPr>
                        <a:t>UC1 – Register</a:t>
                      </a:r>
                      <a:endParaRPr lang="en-US" sz="1000" dirty="0">
                        <a:effectLst/>
                      </a:endParaRPr>
                    </a:p>
                    <a:p>
                      <a:pPr marL="0" marR="0" algn="ctr">
                        <a:lnSpc>
                          <a:spcPts val="1200"/>
                        </a:lnSpc>
                        <a:spcBef>
                          <a:spcPts val="0"/>
                        </a:spcBef>
                        <a:spcAft>
                          <a:spcPts val="0"/>
                        </a:spcAft>
                      </a:pPr>
                      <a:r>
                        <a:rPr lang="en-US" sz="1000" dirty="0">
                          <a:effectLst/>
                        </a:rPr>
                        <a:t> </a:t>
                      </a:r>
                      <a:endParaRPr lang="en-US" sz="10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85373064"/>
                  </a:ext>
                </a:extLst>
              </a:tr>
              <a:tr h="390839">
                <a:tc>
                  <a:txBody>
                    <a:bodyPr/>
                    <a:lstStyle/>
                    <a:p>
                      <a:pPr marL="0" marR="0">
                        <a:lnSpc>
                          <a:spcPts val="1200"/>
                        </a:lnSpc>
                        <a:spcBef>
                          <a:spcPts val="0"/>
                        </a:spcBef>
                        <a:spcAft>
                          <a:spcPts val="0"/>
                        </a:spcAft>
                      </a:pPr>
                      <a:r>
                        <a:rPr lang="en-US" sz="1000">
                          <a:effectLst/>
                        </a:rPr>
                        <a:t>Initiating Actor</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User (A Venue-Hopper or Venue-Owner included by extension)</a:t>
                      </a:r>
                    </a:p>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023640850"/>
                  </a:ext>
                </a:extLst>
              </a:tr>
              <a:tr h="521118">
                <a:tc>
                  <a:txBody>
                    <a:bodyPr/>
                    <a:lstStyle/>
                    <a:p>
                      <a:pPr marL="0" marR="0">
                        <a:lnSpc>
                          <a:spcPts val="1200"/>
                        </a:lnSpc>
                        <a:spcBef>
                          <a:spcPts val="0"/>
                        </a:spcBef>
                        <a:spcAft>
                          <a:spcPts val="0"/>
                        </a:spcAft>
                      </a:pPr>
                      <a:r>
                        <a:rPr lang="en-US" sz="1000">
                          <a:effectLst/>
                        </a:rPr>
                        <a:t>Actor’s Goal</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To create an account that allow the user to view or do things based on granted privileges</a:t>
                      </a:r>
                    </a:p>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4073580776"/>
                  </a:ext>
                </a:extLst>
              </a:tr>
              <a:tr h="260559">
                <a:tc>
                  <a:txBody>
                    <a:bodyPr/>
                    <a:lstStyle/>
                    <a:p>
                      <a:pPr marL="0" marR="0">
                        <a:lnSpc>
                          <a:spcPts val="1200"/>
                        </a:lnSpc>
                        <a:spcBef>
                          <a:spcPts val="0"/>
                        </a:spcBef>
                        <a:spcAft>
                          <a:spcPts val="0"/>
                        </a:spcAft>
                      </a:pPr>
                      <a:r>
                        <a:rPr lang="en-US" sz="1000">
                          <a:effectLst/>
                        </a:rPr>
                        <a:t>Participating Actors</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Venue-Hopper, Venue-Owner, and Manager</a:t>
                      </a:r>
                    </a:p>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800933875"/>
                  </a:ext>
                </a:extLst>
              </a:tr>
              <a:tr h="260559">
                <a:tc>
                  <a:txBody>
                    <a:bodyPr/>
                    <a:lstStyle/>
                    <a:p>
                      <a:pPr marL="0" marR="0">
                        <a:lnSpc>
                          <a:spcPts val="1200"/>
                        </a:lnSpc>
                        <a:spcBef>
                          <a:spcPts val="0"/>
                        </a:spcBef>
                        <a:spcAft>
                          <a:spcPts val="0"/>
                        </a:spcAft>
                      </a:pPr>
                      <a:r>
                        <a:rPr lang="en-US" sz="1000">
                          <a:effectLst/>
                        </a:rPr>
                        <a:t>Preconditions</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User has an email address, access to the app, and an internet connection.</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863447553"/>
                  </a:ext>
                </a:extLst>
              </a:tr>
              <a:tr h="390839">
                <a:tc>
                  <a:txBody>
                    <a:bodyPr/>
                    <a:lstStyle/>
                    <a:p>
                      <a:pPr marL="0" marR="0">
                        <a:lnSpc>
                          <a:spcPts val="1200"/>
                        </a:lnSpc>
                        <a:spcBef>
                          <a:spcPts val="0"/>
                        </a:spcBef>
                        <a:spcAft>
                          <a:spcPts val="0"/>
                        </a:spcAft>
                      </a:pPr>
                      <a:r>
                        <a:rPr lang="en-US" sz="1000">
                          <a:effectLst/>
                        </a:rPr>
                        <a:t>Postconditions</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User is registered in system and privilege are pending approval by manager if they were requested</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972500037"/>
                  </a:ext>
                </a:extLst>
              </a:tr>
              <a:tr h="260559">
                <a:tc gridSpan="3">
                  <a:txBody>
                    <a:bodyPr/>
                    <a:lstStyle/>
                    <a:p>
                      <a:pPr marL="0" marR="0" algn="ctr">
                        <a:lnSpc>
                          <a:spcPts val="1200"/>
                        </a:lnSpc>
                        <a:spcBef>
                          <a:spcPts val="0"/>
                        </a:spcBef>
                        <a:spcAft>
                          <a:spcPts val="0"/>
                        </a:spcAft>
                      </a:pPr>
                      <a:r>
                        <a:rPr lang="en-US" sz="1000" dirty="0">
                          <a:effectLst/>
                        </a:rPr>
                        <a:t> Main Success Scenario</a:t>
                      </a:r>
                      <a:endParaRPr lang="en-US" sz="10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20702232"/>
                  </a:ext>
                </a:extLst>
              </a:tr>
              <a:tr h="312671">
                <a:tc>
                  <a:txBody>
                    <a:bodyPr/>
                    <a:lstStyle/>
                    <a:p>
                      <a:pPr marL="0" marR="0" algn="ctr">
                        <a:lnSpc>
                          <a:spcPts val="1200"/>
                        </a:lnSpc>
                        <a:spcBef>
                          <a:spcPts val="0"/>
                        </a:spcBef>
                        <a:spcAft>
                          <a:spcPts val="0"/>
                        </a:spcAft>
                      </a:pPr>
                      <a:r>
                        <a:rPr lang="en-US" sz="1000">
                          <a:effectLst/>
                        </a:rPr>
                        <a:t>1</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User selects the register option</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502640221"/>
                  </a:ext>
                </a:extLst>
              </a:tr>
              <a:tr h="312671">
                <a:tc>
                  <a:txBody>
                    <a:bodyPr/>
                    <a:lstStyle/>
                    <a:p>
                      <a:pPr marL="0" marR="0" algn="ctr">
                        <a:lnSpc>
                          <a:spcPts val="1200"/>
                        </a:lnSpc>
                        <a:spcBef>
                          <a:spcPts val="0"/>
                        </a:spcBef>
                        <a:spcAft>
                          <a:spcPts val="0"/>
                        </a:spcAft>
                      </a:pPr>
                      <a:r>
                        <a:rPr lang="en-US" sz="1000">
                          <a:effectLst/>
                        </a:rPr>
                        <a:t>2</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System requests required user information including privilege requests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723618207"/>
                  </a:ext>
                </a:extLst>
              </a:tr>
              <a:tr h="312671">
                <a:tc>
                  <a:txBody>
                    <a:bodyPr/>
                    <a:lstStyle/>
                    <a:p>
                      <a:pPr marL="0" marR="0" algn="ctr">
                        <a:lnSpc>
                          <a:spcPts val="1200"/>
                        </a:lnSpc>
                        <a:spcBef>
                          <a:spcPts val="0"/>
                        </a:spcBef>
                        <a:spcAft>
                          <a:spcPts val="0"/>
                        </a:spcAft>
                      </a:pPr>
                      <a:r>
                        <a:rPr lang="en-US" sz="1000">
                          <a:effectLst/>
                        </a:rPr>
                        <a:t>3</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User fills out required information and submits the information to the system</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94823691"/>
                  </a:ext>
                </a:extLst>
              </a:tr>
              <a:tr h="312671">
                <a:tc>
                  <a:txBody>
                    <a:bodyPr/>
                    <a:lstStyle/>
                    <a:p>
                      <a:pPr marL="0" marR="0" algn="ctr">
                        <a:lnSpc>
                          <a:spcPts val="1200"/>
                        </a:lnSpc>
                        <a:spcBef>
                          <a:spcPts val="0"/>
                        </a:spcBef>
                        <a:spcAft>
                          <a:spcPts val="0"/>
                        </a:spcAft>
                      </a:pPr>
                      <a:r>
                        <a:rPr lang="en-US" sz="1000">
                          <a:effectLst/>
                        </a:rPr>
                        <a:t>4</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System verifies and stores information and sends a confirmation email to user</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182599984"/>
                  </a:ext>
                </a:extLst>
              </a:tr>
              <a:tr h="312671">
                <a:tc>
                  <a:txBody>
                    <a:bodyPr/>
                    <a:lstStyle/>
                    <a:p>
                      <a:pPr marL="0" marR="0" algn="ctr">
                        <a:lnSpc>
                          <a:spcPts val="1200"/>
                        </a:lnSpc>
                        <a:spcBef>
                          <a:spcPts val="0"/>
                        </a:spcBef>
                        <a:spcAft>
                          <a:spcPts val="0"/>
                        </a:spcAft>
                      </a:pPr>
                      <a:r>
                        <a:rPr lang="en-US" sz="1000">
                          <a:effectLst/>
                        </a:rPr>
                        <a:t>5</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User confirms their email address</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a:effectLst/>
                        </a:rPr>
                        <a:t> </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80562487"/>
                  </a:ext>
                </a:extLst>
              </a:tr>
              <a:tr h="221965">
                <a:tc>
                  <a:txBody>
                    <a:bodyPr/>
                    <a:lstStyle/>
                    <a:p>
                      <a:pPr marL="0" marR="0" algn="ctr">
                        <a:lnSpc>
                          <a:spcPts val="1200"/>
                        </a:lnSpc>
                        <a:spcBef>
                          <a:spcPts val="0"/>
                        </a:spcBef>
                        <a:spcAft>
                          <a:spcPts val="0"/>
                        </a:spcAft>
                      </a:pPr>
                      <a:r>
                        <a:rPr lang="en-US" sz="1000">
                          <a:effectLst/>
                        </a:rPr>
                        <a:t>6</a:t>
                      </a:r>
                      <a:endParaRPr lang="en-US" sz="100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dirty="0">
                          <a:effectLst/>
                        </a:rPr>
                        <a:t>System shows success notification and sends privilege request notification to manager </a:t>
                      </a:r>
                      <a:endParaRPr lang="en-US" sz="10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58626" marR="58626" marT="0" marB="0" anchor="ctr"/>
                </a:tc>
                <a:tc>
                  <a:txBody>
                    <a:bodyPr/>
                    <a:lstStyle/>
                    <a:p>
                      <a:pPr marL="0" marR="0">
                        <a:lnSpc>
                          <a:spcPts val="1200"/>
                        </a:lnSpc>
                        <a:spcBef>
                          <a:spcPts val="0"/>
                        </a:spcBef>
                        <a:spcAft>
                          <a:spcPts val="0"/>
                        </a:spcAft>
                      </a:pPr>
                      <a:r>
                        <a:rPr lang="en-US" sz="1000" dirty="0">
                          <a:effectLst/>
                        </a:rPr>
                        <a:t> </a:t>
                      </a:r>
                      <a:endParaRPr lang="en-US" sz="10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851986164"/>
                  </a:ext>
                </a:extLst>
              </a:tr>
            </a:tbl>
          </a:graphicData>
        </a:graphic>
      </p:graphicFrame>
      <p:graphicFrame>
        <p:nvGraphicFramePr>
          <p:cNvPr id="4" name="Table 3">
            <a:extLst>
              <a:ext uri="{FF2B5EF4-FFF2-40B4-BE49-F238E27FC236}">
                <a16:creationId xmlns:a16="http://schemas.microsoft.com/office/drawing/2014/main" id="{EB46BADA-5F28-492E-9F81-AF6CD353326D}"/>
              </a:ext>
            </a:extLst>
          </p:cNvPr>
          <p:cNvGraphicFramePr>
            <a:graphicFrameLocks noGrp="1"/>
          </p:cNvGraphicFramePr>
          <p:nvPr>
            <p:extLst>
              <p:ext uri="{D42A27DB-BD31-4B8C-83A1-F6EECF244321}">
                <p14:modId xmlns:p14="http://schemas.microsoft.com/office/powerpoint/2010/main" val="3468283111"/>
              </p:ext>
            </p:extLst>
          </p:nvPr>
        </p:nvGraphicFramePr>
        <p:xfrm>
          <a:off x="7226100" y="1292727"/>
          <a:ext cx="3878912" cy="4994106"/>
        </p:xfrm>
        <a:graphic>
          <a:graphicData uri="http://schemas.openxmlformats.org/drawingml/2006/table">
            <a:tbl>
              <a:tblPr firstRow="1" firstCol="1" bandRow="1">
                <a:tableStyleId>{5C22544A-7EE6-4342-B048-85BDC9FD1C3A}</a:tableStyleId>
              </a:tblPr>
              <a:tblGrid>
                <a:gridCol w="1237284">
                  <a:extLst>
                    <a:ext uri="{9D8B030D-6E8A-4147-A177-3AD203B41FA5}">
                      <a16:colId xmlns:a16="http://schemas.microsoft.com/office/drawing/2014/main" val="2494977576"/>
                    </a:ext>
                  </a:extLst>
                </a:gridCol>
                <a:gridCol w="2556033">
                  <a:extLst>
                    <a:ext uri="{9D8B030D-6E8A-4147-A177-3AD203B41FA5}">
                      <a16:colId xmlns:a16="http://schemas.microsoft.com/office/drawing/2014/main" val="1816695491"/>
                    </a:ext>
                  </a:extLst>
                </a:gridCol>
                <a:gridCol w="85595">
                  <a:extLst>
                    <a:ext uri="{9D8B030D-6E8A-4147-A177-3AD203B41FA5}">
                      <a16:colId xmlns:a16="http://schemas.microsoft.com/office/drawing/2014/main" val="2496234800"/>
                    </a:ext>
                  </a:extLst>
                </a:gridCol>
              </a:tblGrid>
              <a:tr h="401302">
                <a:tc gridSpan="3">
                  <a:txBody>
                    <a:bodyPr/>
                    <a:lstStyle/>
                    <a:p>
                      <a:pPr marL="0" marR="0" algn="ctr">
                        <a:lnSpc>
                          <a:spcPts val="1200"/>
                        </a:lnSpc>
                        <a:spcBef>
                          <a:spcPts val="0"/>
                        </a:spcBef>
                        <a:spcAft>
                          <a:spcPts val="0"/>
                        </a:spcAft>
                      </a:pPr>
                      <a:r>
                        <a:rPr lang="en-US" sz="1200" dirty="0">
                          <a:effectLst/>
                        </a:rPr>
                        <a:t> </a:t>
                      </a:r>
                      <a:endParaRPr lang="en-US" sz="1100" dirty="0">
                        <a:effectLst/>
                      </a:endParaRPr>
                    </a:p>
                    <a:p>
                      <a:pPr marL="0" marR="0" algn="ctr">
                        <a:lnSpc>
                          <a:spcPts val="1200"/>
                        </a:lnSpc>
                        <a:spcBef>
                          <a:spcPts val="0"/>
                        </a:spcBef>
                        <a:spcAft>
                          <a:spcPts val="0"/>
                        </a:spcAft>
                      </a:pPr>
                      <a:r>
                        <a:rPr lang="en-US" sz="1200" dirty="0">
                          <a:effectLst/>
                        </a:rPr>
                        <a:t>UC11 – Manage Advertisements</a:t>
                      </a:r>
                      <a:endParaRPr lang="en-US" sz="1100" dirty="0">
                        <a:effectLst/>
                      </a:endParaRPr>
                    </a:p>
                    <a:p>
                      <a:pPr marL="0" marR="0" algn="ctr">
                        <a:lnSpc>
                          <a:spcPts val="1200"/>
                        </a:lnSpc>
                        <a:spcBef>
                          <a:spcPts val="0"/>
                        </a:spcBef>
                        <a:spcAft>
                          <a:spcPts val="0"/>
                        </a:spcAft>
                      </a:pPr>
                      <a:r>
                        <a:rPr lang="en-US" sz="1100" dirty="0">
                          <a:effectLst/>
                        </a:rPr>
                        <a:t> </a:t>
                      </a:r>
                      <a:endParaRPr lang="en-US" sz="11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26309200"/>
                  </a:ext>
                </a:extLst>
              </a:tr>
              <a:tr h="305435">
                <a:tc>
                  <a:txBody>
                    <a:bodyPr/>
                    <a:lstStyle/>
                    <a:p>
                      <a:pPr marL="0" marR="0">
                        <a:lnSpc>
                          <a:spcPts val="1200"/>
                        </a:lnSpc>
                        <a:spcBef>
                          <a:spcPts val="0"/>
                        </a:spcBef>
                        <a:spcAft>
                          <a:spcPts val="0"/>
                        </a:spcAft>
                      </a:pPr>
                      <a:r>
                        <a:rPr lang="en-US" sz="1100">
                          <a:effectLst/>
                        </a:rPr>
                        <a:t>Initiating Actor</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Manager</a:t>
                      </a:r>
                    </a:p>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313616529"/>
                  </a:ext>
                </a:extLst>
              </a:tr>
              <a:tr h="267535">
                <a:tc>
                  <a:txBody>
                    <a:bodyPr/>
                    <a:lstStyle/>
                    <a:p>
                      <a:pPr marL="0" marR="0">
                        <a:lnSpc>
                          <a:spcPts val="1200"/>
                        </a:lnSpc>
                        <a:spcBef>
                          <a:spcPts val="0"/>
                        </a:spcBef>
                        <a:spcAft>
                          <a:spcPts val="0"/>
                        </a:spcAft>
                      </a:pPr>
                      <a:r>
                        <a:rPr lang="en-US" sz="1100">
                          <a:effectLst/>
                        </a:rPr>
                        <a:t>Actor’s Goal</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To add, remove, or edit advertisements</a:t>
                      </a:r>
                    </a:p>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502298044"/>
                  </a:ext>
                </a:extLst>
              </a:tr>
              <a:tr h="267535">
                <a:tc>
                  <a:txBody>
                    <a:bodyPr/>
                    <a:lstStyle/>
                    <a:p>
                      <a:pPr marL="0" marR="0">
                        <a:lnSpc>
                          <a:spcPts val="1200"/>
                        </a:lnSpc>
                        <a:spcBef>
                          <a:spcPts val="0"/>
                        </a:spcBef>
                        <a:spcAft>
                          <a:spcPts val="0"/>
                        </a:spcAft>
                      </a:pPr>
                      <a:r>
                        <a:rPr lang="en-US" sz="1100">
                          <a:effectLst/>
                        </a:rPr>
                        <a:t>Participating Actors</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Manager</a:t>
                      </a:r>
                    </a:p>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903867002"/>
                  </a:ext>
                </a:extLst>
              </a:tr>
              <a:tr h="535069">
                <a:tc>
                  <a:txBody>
                    <a:bodyPr/>
                    <a:lstStyle/>
                    <a:p>
                      <a:pPr marL="0" marR="0">
                        <a:lnSpc>
                          <a:spcPts val="1200"/>
                        </a:lnSpc>
                        <a:spcBef>
                          <a:spcPts val="0"/>
                        </a:spcBef>
                        <a:spcAft>
                          <a:spcPts val="0"/>
                        </a:spcAft>
                      </a:pPr>
                      <a:r>
                        <a:rPr lang="en-US" sz="1100">
                          <a:effectLst/>
                        </a:rPr>
                        <a:t>Preconditions</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Manager is logged in and has access to the website. Advertisers want to advertise in the app or an advertising platform provides ads to be used.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536170293"/>
                  </a:ext>
                </a:extLst>
              </a:tr>
              <a:tr h="300419">
                <a:tc>
                  <a:txBody>
                    <a:bodyPr/>
                    <a:lstStyle/>
                    <a:p>
                      <a:pPr marL="0" marR="0">
                        <a:lnSpc>
                          <a:spcPts val="1200"/>
                        </a:lnSpc>
                        <a:spcBef>
                          <a:spcPts val="0"/>
                        </a:spcBef>
                        <a:spcAft>
                          <a:spcPts val="0"/>
                        </a:spcAft>
                      </a:pPr>
                      <a:r>
                        <a:rPr lang="en-US" sz="1100">
                          <a:effectLst/>
                        </a:rPr>
                        <a:t>Postconditions</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dirty="0">
                          <a:effectLst/>
                        </a:rPr>
                        <a:t>An advertisement is added, modified, or removed from the app.</a:t>
                      </a:r>
                      <a:endParaRPr lang="en-US" sz="11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675752553"/>
                  </a:ext>
                </a:extLst>
              </a:tr>
              <a:tr h="267535">
                <a:tc gridSpan="3">
                  <a:txBody>
                    <a:bodyPr/>
                    <a:lstStyle/>
                    <a:p>
                      <a:pPr marL="0" marR="0" algn="ctr">
                        <a:lnSpc>
                          <a:spcPts val="1200"/>
                        </a:lnSpc>
                        <a:spcBef>
                          <a:spcPts val="0"/>
                        </a:spcBef>
                        <a:spcAft>
                          <a:spcPts val="0"/>
                        </a:spcAft>
                      </a:pPr>
                      <a:r>
                        <a:rPr lang="en-US" sz="1100" dirty="0">
                          <a:effectLst/>
                        </a:rPr>
                        <a:t>Main Success Scenario</a:t>
                      </a:r>
                      <a:endParaRPr lang="en-US" sz="11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796079850"/>
                  </a:ext>
                </a:extLst>
              </a:tr>
              <a:tr h="321041">
                <a:tc>
                  <a:txBody>
                    <a:bodyPr/>
                    <a:lstStyle/>
                    <a:p>
                      <a:pPr marL="0" marR="0" algn="ctr">
                        <a:lnSpc>
                          <a:spcPts val="1200"/>
                        </a:lnSpc>
                        <a:spcBef>
                          <a:spcPts val="0"/>
                        </a:spcBef>
                        <a:spcAft>
                          <a:spcPts val="0"/>
                        </a:spcAft>
                      </a:pPr>
                      <a:r>
                        <a:rPr lang="en-US" sz="1100">
                          <a:effectLst/>
                        </a:rPr>
                        <a:t>1</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Manager selects manage advertisements option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124468723"/>
                  </a:ext>
                </a:extLst>
              </a:tr>
              <a:tr h="321041">
                <a:tc>
                  <a:txBody>
                    <a:bodyPr/>
                    <a:lstStyle/>
                    <a:p>
                      <a:pPr marL="0" marR="0" algn="ctr">
                        <a:lnSpc>
                          <a:spcPts val="1200"/>
                        </a:lnSpc>
                        <a:spcBef>
                          <a:spcPts val="0"/>
                        </a:spcBef>
                        <a:spcAft>
                          <a:spcPts val="0"/>
                        </a:spcAft>
                      </a:pPr>
                      <a:r>
                        <a:rPr lang="en-US" sz="1100">
                          <a:effectLst/>
                        </a:rPr>
                        <a:t>2</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dirty="0">
                          <a:effectLst/>
                        </a:rPr>
                        <a:t>System checks user privileges and if they match that of manager, system returns existing advertisements </a:t>
                      </a:r>
                      <a:endParaRPr lang="en-US" sz="11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567069001"/>
                  </a:ext>
                </a:extLst>
              </a:tr>
              <a:tr h="410013">
                <a:tc>
                  <a:txBody>
                    <a:bodyPr/>
                    <a:lstStyle/>
                    <a:p>
                      <a:pPr marL="0" marR="0" algn="ctr">
                        <a:lnSpc>
                          <a:spcPts val="1200"/>
                        </a:lnSpc>
                        <a:spcBef>
                          <a:spcPts val="0"/>
                        </a:spcBef>
                        <a:spcAft>
                          <a:spcPts val="0"/>
                        </a:spcAft>
                      </a:pPr>
                      <a:r>
                        <a:rPr lang="en-US" sz="1100">
                          <a:effectLst/>
                        </a:rPr>
                        <a:t>3</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Manager selects to add, remove, or modify an advertisement</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182398088"/>
                  </a:ext>
                </a:extLst>
              </a:tr>
              <a:tr h="401302">
                <a:tc>
                  <a:txBody>
                    <a:bodyPr/>
                    <a:lstStyle/>
                    <a:p>
                      <a:pPr marL="0" marR="0" algn="ctr">
                        <a:lnSpc>
                          <a:spcPts val="1200"/>
                        </a:lnSpc>
                        <a:spcBef>
                          <a:spcPts val="0"/>
                        </a:spcBef>
                        <a:spcAft>
                          <a:spcPts val="0"/>
                        </a:spcAft>
                      </a:pPr>
                      <a:r>
                        <a:rPr lang="en-US" sz="1100">
                          <a:effectLst/>
                        </a:rPr>
                        <a:t>4</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dirty="0">
                          <a:effectLst/>
                        </a:rPr>
                        <a:t>System requests ad information from user for add or modify ad option. If remove option, system removes the add and sends confirmation message </a:t>
                      </a:r>
                      <a:endParaRPr lang="en-US" sz="11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941080656"/>
                  </a:ext>
                </a:extLst>
              </a:tr>
              <a:tr h="321041">
                <a:tc>
                  <a:txBody>
                    <a:bodyPr/>
                    <a:lstStyle/>
                    <a:p>
                      <a:pPr marL="0" marR="0" algn="ctr">
                        <a:lnSpc>
                          <a:spcPts val="1200"/>
                        </a:lnSpc>
                        <a:spcBef>
                          <a:spcPts val="0"/>
                        </a:spcBef>
                        <a:spcAft>
                          <a:spcPts val="0"/>
                        </a:spcAft>
                      </a:pPr>
                      <a:r>
                        <a:rPr lang="en-US" sz="1100">
                          <a:effectLst/>
                        </a:rPr>
                        <a:t>5</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User adds or modifies the advertisement and submits the information to the system</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a:effectLst/>
                        </a:rPr>
                        <a:t> </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656387746"/>
                  </a:ext>
                </a:extLst>
              </a:tr>
              <a:tr h="321041">
                <a:tc>
                  <a:txBody>
                    <a:bodyPr/>
                    <a:lstStyle/>
                    <a:p>
                      <a:pPr marL="0" marR="0" algn="ctr">
                        <a:lnSpc>
                          <a:spcPts val="1200"/>
                        </a:lnSpc>
                        <a:spcBef>
                          <a:spcPts val="0"/>
                        </a:spcBef>
                        <a:spcAft>
                          <a:spcPts val="0"/>
                        </a:spcAft>
                      </a:pPr>
                      <a:r>
                        <a:rPr lang="en-US" sz="1100">
                          <a:effectLst/>
                        </a:rPr>
                        <a:t>6</a:t>
                      </a:r>
                      <a:endParaRPr lang="en-US" sz="110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dirty="0">
                          <a:effectLst/>
                        </a:rPr>
                        <a:t> The system updates the advertisement and returns a success notification</a:t>
                      </a:r>
                      <a:endParaRPr lang="en-US" sz="11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60195" marR="60195" marT="0" marB="0" anchor="ctr"/>
                </a:tc>
                <a:tc>
                  <a:txBody>
                    <a:bodyPr/>
                    <a:lstStyle/>
                    <a:p>
                      <a:pPr marL="0" marR="0">
                        <a:lnSpc>
                          <a:spcPts val="1200"/>
                        </a:lnSpc>
                        <a:spcBef>
                          <a:spcPts val="0"/>
                        </a:spcBef>
                        <a:spcAft>
                          <a:spcPts val="0"/>
                        </a:spcAft>
                      </a:pPr>
                      <a:r>
                        <a:rPr lang="en-US" sz="1100" dirty="0">
                          <a:effectLst/>
                        </a:rPr>
                        <a:t> </a:t>
                      </a:r>
                      <a:endParaRPr lang="en-US" sz="11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65764751"/>
                  </a:ext>
                </a:extLst>
              </a:tr>
            </a:tbl>
          </a:graphicData>
        </a:graphic>
      </p:graphicFrame>
    </p:spTree>
    <p:extLst>
      <p:ext uri="{BB962C8B-B14F-4D97-AF65-F5344CB8AC3E}">
        <p14:creationId xmlns:p14="http://schemas.microsoft.com/office/powerpoint/2010/main" val="41275107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32C8A-BA16-4B19-A910-19C81D42FD55}"/>
              </a:ext>
            </a:extLst>
          </p:cNvPr>
          <p:cNvSpPr>
            <a:spLocks noGrp="1"/>
          </p:cNvSpPr>
          <p:nvPr>
            <p:ph type="ctrTitle"/>
          </p:nvPr>
        </p:nvSpPr>
        <p:spPr>
          <a:xfrm>
            <a:off x="1086988" y="48883"/>
            <a:ext cx="10018024" cy="932987"/>
          </a:xfrm>
        </p:spPr>
        <p:txBody>
          <a:bodyPr>
            <a:noAutofit/>
          </a:bodyPr>
          <a:lstStyle/>
          <a:p>
            <a:r>
              <a:rPr lang="en-US" sz="5400" dirty="0"/>
              <a:t>System Sequence Diagram Excerpts </a:t>
            </a:r>
            <a:endParaRPr lang="en-US" sz="2800" dirty="0"/>
          </a:p>
        </p:txBody>
      </p:sp>
      <p:pic>
        <p:nvPicPr>
          <p:cNvPr id="3" name="Picture 2" descr="C:\Users\_\AppData\Local\Microsoft\Windows\INetCache\Content.Word\Sequence-UC1.png">
            <a:extLst>
              <a:ext uri="{FF2B5EF4-FFF2-40B4-BE49-F238E27FC236}">
                <a16:creationId xmlns:a16="http://schemas.microsoft.com/office/drawing/2014/main" id="{2318D2FB-C28D-49C3-B8F3-84E8F20CDF9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86988" y="1536220"/>
            <a:ext cx="3352800" cy="3733800"/>
          </a:xfrm>
          <a:prstGeom prst="rect">
            <a:avLst/>
          </a:prstGeom>
          <a:noFill/>
          <a:ln>
            <a:noFill/>
          </a:ln>
        </p:spPr>
      </p:pic>
      <p:pic>
        <p:nvPicPr>
          <p:cNvPr id="4" name="Picture 3">
            <a:extLst>
              <a:ext uri="{FF2B5EF4-FFF2-40B4-BE49-F238E27FC236}">
                <a16:creationId xmlns:a16="http://schemas.microsoft.com/office/drawing/2014/main" id="{6FE76AA6-E6B8-4EC4-92E7-C2F3C4C622D0}"/>
              </a:ext>
            </a:extLst>
          </p:cNvPr>
          <p:cNvPicPr/>
          <p:nvPr/>
        </p:nvPicPr>
        <p:blipFill>
          <a:blip r:embed="rId3">
            <a:extLst>
              <a:ext uri="{28A0092B-C50C-407E-A947-70E740481C1C}">
                <a14:useLocalDpi xmlns:a14="http://schemas.microsoft.com/office/drawing/2010/main" val="0"/>
              </a:ext>
            </a:extLst>
          </a:blip>
          <a:stretch>
            <a:fillRect/>
          </a:stretch>
        </p:blipFill>
        <p:spPr>
          <a:xfrm>
            <a:off x="8037962" y="1440970"/>
            <a:ext cx="3067050" cy="3924300"/>
          </a:xfrm>
          <a:prstGeom prst="rect">
            <a:avLst/>
          </a:prstGeom>
        </p:spPr>
      </p:pic>
    </p:spTree>
    <p:extLst>
      <p:ext uri="{BB962C8B-B14F-4D97-AF65-F5344CB8AC3E}">
        <p14:creationId xmlns:p14="http://schemas.microsoft.com/office/powerpoint/2010/main" val="3432387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32C8A-BA16-4B19-A910-19C81D42FD55}"/>
              </a:ext>
            </a:extLst>
          </p:cNvPr>
          <p:cNvSpPr>
            <a:spLocks noGrp="1"/>
          </p:cNvSpPr>
          <p:nvPr>
            <p:ph type="ctrTitle"/>
          </p:nvPr>
        </p:nvSpPr>
        <p:spPr>
          <a:xfrm>
            <a:off x="3880133" y="0"/>
            <a:ext cx="4431732" cy="612113"/>
          </a:xfrm>
        </p:spPr>
        <p:txBody>
          <a:bodyPr>
            <a:noAutofit/>
          </a:bodyPr>
          <a:lstStyle/>
          <a:p>
            <a:r>
              <a:rPr lang="en-US" sz="3600" dirty="0"/>
              <a:t>System Domain Model</a:t>
            </a:r>
            <a:endParaRPr lang="en-US" sz="1600" dirty="0"/>
          </a:p>
        </p:txBody>
      </p:sp>
      <p:pic>
        <p:nvPicPr>
          <p:cNvPr id="4" name="Picture 3">
            <a:extLst>
              <a:ext uri="{FF2B5EF4-FFF2-40B4-BE49-F238E27FC236}">
                <a16:creationId xmlns:a16="http://schemas.microsoft.com/office/drawing/2014/main" id="{DF24BC6F-F903-48F5-ACC7-3DF505653E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0443" y="647334"/>
            <a:ext cx="10351110" cy="6210666"/>
          </a:xfrm>
          <a:prstGeom prst="rect">
            <a:avLst/>
          </a:prstGeom>
        </p:spPr>
      </p:pic>
    </p:spTree>
    <p:extLst>
      <p:ext uri="{BB962C8B-B14F-4D97-AF65-F5344CB8AC3E}">
        <p14:creationId xmlns:p14="http://schemas.microsoft.com/office/powerpoint/2010/main" val="4285492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32C8A-BA16-4B19-A910-19C81D42FD55}"/>
              </a:ext>
            </a:extLst>
          </p:cNvPr>
          <p:cNvSpPr>
            <a:spLocks noGrp="1"/>
          </p:cNvSpPr>
          <p:nvPr>
            <p:ph type="ctrTitle"/>
          </p:nvPr>
        </p:nvSpPr>
        <p:spPr>
          <a:xfrm>
            <a:off x="697318" y="3114927"/>
            <a:ext cx="4431732" cy="612113"/>
          </a:xfrm>
        </p:spPr>
        <p:txBody>
          <a:bodyPr>
            <a:noAutofit/>
          </a:bodyPr>
          <a:lstStyle/>
          <a:p>
            <a:r>
              <a:rPr lang="en-US" sz="3600" dirty="0"/>
              <a:t>Database Model</a:t>
            </a:r>
            <a:endParaRPr lang="en-US" sz="1600" dirty="0"/>
          </a:p>
        </p:txBody>
      </p:sp>
      <p:pic>
        <p:nvPicPr>
          <p:cNvPr id="4" name="Picture 3">
            <a:extLst>
              <a:ext uri="{FF2B5EF4-FFF2-40B4-BE49-F238E27FC236}">
                <a16:creationId xmlns:a16="http://schemas.microsoft.com/office/drawing/2014/main" id="{DF24BC6F-F903-48F5-ACC7-3DF505653E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3752" y="0"/>
            <a:ext cx="4792186" cy="6841969"/>
          </a:xfrm>
          <a:prstGeom prst="rect">
            <a:avLst/>
          </a:prstGeom>
        </p:spPr>
      </p:pic>
    </p:spTree>
    <p:extLst>
      <p:ext uri="{BB962C8B-B14F-4D97-AF65-F5344CB8AC3E}">
        <p14:creationId xmlns:p14="http://schemas.microsoft.com/office/powerpoint/2010/main" val="197865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3B2524-1C0C-406C-A6B3-B0D915A1A8B2}"/>
              </a:ext>
            </a:extLst>
          </p:cNvPr>
          <p:cNvSpPr>
            <a:spLocks noGrp="1"/>
          </p:cNvSpPr>
          <p:nvPr>
            <p:ph idx="1"/>
          </p:nvPr>
        </p:nvSpPr>
        <p:spPr/>
        <p:txBody>
          <a:bodyPr>
            <a:normAutofit lnSpcReduction="10000"/>
          </a:bodyPr>
          <a:lstStyle/>
          <a:p>
            <a:r>
              <a:rPr lang="en-US" dirty="0"/>
              <a:t>Since our application is largely focused on fetching and providing information that is stored on a server in a database, our architecture pattern is most accurately captured by the client-server pattern. There is the possibility of thousands of clients that will all access our server, each with their own hardware connecting to and request information from our hardware (our server).  </a:t>
            </a:r>
          </a:p>
          <a:p>
            <a:r>
              <a:rPr lang="en-US" dirty="0"/>
              <a:t>On each user’s phone or web-browser, they can access our application’s views. There are models that drive these views, however most of the models interaction involves querying the server. In this way, our method of processing data on the application and feeding the information to a view reflects that of the model-view architecture.</a:t>
            </a:r>
          </a:p>
        </p:txBody>
      </p:sp>
      <p:sp>
        <p:nvSpPr>
          <p:cNvPr id="6" name="Title 1">
            <a:extLst>
              <a:ext uri="{FF2B5EF4-FFF2-40B4-BE49-F238E27FC236}">
                <a16:creationId xmlns:a16="http://schemas.microsoft.com/office/drawing/2014/main" id="{1F73DD95-AEAB-449E-B363-72E9CCB36D9E}"/>
              </a:ext>
            </a:extLst>
          </p:cNvPr>
          <p:cNvSpPr txBox="1">
            <a:spLocks/>
          </p:cNvSpPr>
          <p:nvPr/>
        </p:nvSpPr>
        <p:spPr>
          <a:xfrm>
            <a:off x="3403375" y="48883"/>
            <a:ext cx="5385250" cy="93298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t>Architecture Styles </a:t>
            </a:r>
            <a:endParaRPr lang="en-US" sz="2800" dirty="0"/>
          </a:p>
        </p:txBody>
      </p:sp>
    </p:spTree>
    <p:extLst>
      <p:ext uri="{BB962C8B-B14F-4D97-AF65-F5344CB8AC3E}">
        <p14:creationId xmlns:p14="http://schemas.microsoft.com/office/powerpoint/2010/main" val="8454033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266</TotalTime>
  <Words>593</Words>
  <Application>Microsoft Office PowerPoint</Application>
  <PresentationFormat>Widescreen</PresentationFormat>
  <Paragraphs>127</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Times</vt:lpstr>
      <vt:lpstr>Times New Roman</vt:lpstr>
      <vt:lpstr>Office Theme</vt:lpstr>
      <vt:lpstr>Bar-Pop</vt:lpstr>
      <vt:lpstr>Revised Actor and Goals</vt:lpstr>
      <vt:lpstr>Casual Use Case Casual Descriptions</vt:lpstr>
      <vt:lpstr>Fully Dressed Use Case Excerpts </vt:lpstr>
      <vt:lpstr>System Sequence Diagram Excerpts </vt:lpstr>
      <vt:lpstr>System Domain Model</vt:lpstr>
      <vt:lpstr>Database Model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Bar-Pop (Bar Populations)</dc:title>
  <dc:creator>Evan Bonsignori</dc:creator>
  <cp:lastModifiedBy>Evan Bonsignori</cp:lastModifiedBy>
  <cp:revision>6</cp:revision>
  <dcterms:created xsi:type="dcterms:W3CDTF">2017-10-12T17:12:53Z</dcterms:created>
  <dcterms:modified xsi:type="dcterms:W3CDTF">2017-11-09T21:28:32Z</dcterms:modified>
</cp:coreProperties>
</file>

<file path=docProps/thumbnail.jpeg>
</file>